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image10.svg" ContentType="image/svg+xml"/>
  <Override PartName="/ppt/media/image4.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Handelson Three" charset="1" panose="00000100000000000000"/>
      <p:regular r:id="rId18"/>
    </p:embeddedFont>
    <p:embeddedFont>
      <p:font typeface="Belleza" charset="1" panose="020005030500000200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esProps" Target="presProps.xml"/><Relationship Id="rId3" Type="http://schemas.openxmlformats.org/officeDocument/2006/relationships/viewProps" Target="viewProps.xml"/><Relationship Id="rId4" Type="http://schemas.openxmlformats.org/officeDocument/2006/relationships/theme" Target="theme/theme1.xml"/><Relationship Id="rId5" Type="http://schemas.openxmlformats.org/officeDocument/2006/relationships/tableStyles" Target="tableStyles.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font" Target="fonts/font18.fntdata"/><Relationship Id="rId19" Type="http://schemas.openxmlformats.org/officeDocument/2006/relationships/font" Target="fonts/font19.fntdata"/></Relationships>
</file>

<file path=ppt/media/image1.jpeg>
</file>

<file path=ppt/media/image10.svg>
</file>

<file path=ppt/media/image11.jpeg>
</file>

<file path=ppt/media/image12.png>
</file>

<file path=ppt/media/image13.jpeg>
</file>

<file path=ppt/media/image14.jpeg>
</file>

<file path=ppt/media/image15.jpeg>
</file>

<file path=ppt/media/image16.jpeg>
</file>

<file path=ppt/media/image2.jpe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14.jpeg"/><Relationship Id="rId9" Type="http://schemas.openxmlformats.org/officeDocument/2006/relationships/image" Target="../media/image15.jpeg"/><Relationship Id="rId10" Type="http://schemas.openxmlformats.org/officeDocument/2006/relationships/image" Target="../media/image16.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sv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11.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13.jpeg"/></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sp>
        <p:nvSpPr>
          <p:cNvPr name="Freeform 4" id="4"/>
          <p:cNvSpPr/>
          <p:nvPr/>
        </p:nvSpPr>
        <p:spPr>
          <a:xfrm flipH="false" flipV="false" rot="0">
            <a:off x="4011755" y="1923773"/>
            <a:ext cx="10264490" cy="6439454"/>
          </a:xfrm>
          <a:custGeom>
            <a:avLst/>
            <a:gdLst/>
            <a:ahLst/>
            <a:cxnLst/>
            <a:rect r="r" b="b" t="t" l="l"/>
            <a:pathLst>
              <a:path h="6439454" w="10264490">
                <a:moveTo>
                  <a:pt x="0" y="0"/>
                </a:moveTo>
                <a:lnTo>
                  <a:pt x="10264490" y="0"/>
                </a:lnTo>
                <a:lnTo>
                  <a:pt x="10264490" y="6439454"/>
                </a:lnTo>
                <a:lnTo>
                  <a:pt x="0" y="643945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txBody>
          <a:bodyPr/>
          <a:p/>
        </p:txBody>
      </p:sp>
      <p:sp>
        <p:nvSpPr>
          <p:cNvPr name="Freeform 5" id="5"/>
          <p:cNvSpPr/>
          <p:nvPr/>
        </p:nvSpPr>
        <p:spPr>
          <a:xfrm flipH="false" flipV="false" rot="1269725">
            <a:off x="698592" y="6518320"/>
            <a:ext cx="5169887" cy="6791313"/>
          </a:xfrm>
          <a:custGeom>
            <a:avLst/>
            <a:gdLst/>
            <a:ahLst/>
            <a:cxnLst/>
            <a:rect r="r" b="b" t="t" l="l"/>
            <a:pathLst>
              <a:path h="6791313" w="5169887">
                <a:moveTo>
                  <a:pt x="0" y="0"/>
                </a:moveTo>
                <a:lnTo>
                  <a:pt x="5169887" y="0"/>
                </a:lnTo>
                <a:lnTo>
                  <a:pt x="5169887" y="6791312"/>
                </a:lnTo>
                <a:lnTo>
                  <a:pt x="0" y="6791312"/>
                </a:lnTo>
                <a:lnTo>
                  <a:pt x="0" y="0"/>
                </a:lnTo>
                <a:close/>
              </a:path>
            </a:pathLst>
          </a:custGeom>
          <a:blipFill>
            <a:blip r:embed="rId6"/>
            <a:stretch>
              <a:fillRect l="0" t="0" r="0" b="0"/>
            </a:stretch>
          </a:blipFill>
        </p:spPr>
        <p:txBody>
          <a:bodyPr/>
          <a:p/>
        </p:txBody>
      </p:sp>
      <p:sp>
        <p:nvSpPr>
          <p:cNvPr name="Freeform 6" id="6"/>
          <p:cNvSpPr/>
          <p:nvPr/>
        </p:nvSpPr>
        <p:spPr>
          <a:xfrm flipH="false" flipV="false" rot="-10110523">
            <a:off x="11501680" y="-4379622"/>
            <a:ext cx="5549129" cy="7984359"/>
          </a:xfrm>
          <a:custGeom>
            <a:avLst/>
            <a:gdLst/>
            <a:ahLst/>
            <a:cxnLst/>
            <a:rect r="r" b="b" t="t" l="l"/>
            <a:pathLst>
              <a:path h="7984359" w="5549129">
                <a:moveTo>
                  <a:pt x="0" y="0"/>
                </a:moveTo>
                <a:lnTo>
                  <a:pt x="5549129" y="0"/>
                </a:lnTo>
                <a:lnTo>
                  <a:pt x="5549129" y="7984359"/>
                </a:lnTo>
                <a:lnTo>
                  <a:pt x="0" y="7984359"/>
                </a:lnTo>
                <a:lnTo>
                  <a:pt x="0" y="0"/>
                </a:lnTo>
                <a:close/>
              </a:path>
            </a:pathLst>
          </a:custGeom>
          <a:blipFill>
            <a:blip r:embed="rId7"/>
            <a:stretch>
              <a:fillRect l="0" t="0" r="0" b="0"/>
            </a:stretch>
          </a:blipFill>
        </p:spPr>
        <p:txBody>
          <a:bodyPr/>
          <a:p/>
        </p:txBody>
      </p:sp>
      <p:sp>
        <p:nvSpPr>
          <p:cNvPr name="Freeform 7" id="7"/>
          <p:cNvSpPr/>
          <p:nvPr/>
        </p:nvSpPr>
        <p:spPr>
          <a:xfrm flipH="false" flipV="false" rot="-1158148">
            <a:off x="12601382" y="6153099"/>
            <a:ext cx="4794947" cy="6210401"/>
          </a:xfrm>
          <a:custGeom>
            <a:avLst/>
            <a:gdLst/>
            <a:ahLst/>
            <a:cxnLst/>
            <a:rect r="r" b="b" t="t" l="l"/>
            <a:pathLst>
              <a:path h="6210401" w="4794947">
                <a:moveTo>
                  <a:pt x="0" y="0"/>
                </a:moveTo>
                <a:lnTo>
                  <a:pt x="4794948" y="0"/>
                </a:lnTo>
                <a:lnTo>
                  <a:pt x="4794948" y="6210402"/>
                </a:lnTo>
                <a:lnTo>
                  <a:pt x="0" y="6210402"/>
                </a:lnTo>
                <a:lnTo>
                  <a:pt x="0" y="0"/>
                </a:lnTo>
                <a:close/>
              </a:path>
            </a:pathLst>
          </a:custGeom>
          <a:blipFill>
            <a:blip r:embed="rId8"/>
            <a:stretch>
              <a:fillRect l="0" t="0" r="0" b="0"/>
            </a:stretch>
          </a:blipFill>
        </p:spPr>
        <p:txBody>
          <a:bodyPr/>
          <a:p/>
        </p:txBody>
      </p:sp>
      <p:sp>
        <p:nvSpPr>
          <p:cNvPr name="Freeform 8" id="8"/>
          <p:cNvSpPr/>
          <p:nvPr/>
        </p:nvSpPr>
        <p:spPr>
          <a:xfrm flipH="false" flipV="false" rot="0">
            <a:off x="559068" y="191348"/>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9"/>
            <a:stretch>
              <a:fillRect l="0" t="0" r="0" b="0"/>
            </a:stretch>
          </a:blipFill>
        </p:spPr>
        <p:txBody>
          <a:bodyPr/>
          <a:p/>
        </p:txBody>
      </p:sp>
      <p:sp>
        <p:nvSpPr>
          <p:cNvPr name="Freeform 9" id="9"/>
          <p:cNvSpPr/>
          <p:nvPr/>
        </p:nvSpPr>
        <p:spPr>
          <a:xfrm flipH="false" flipV="false" rot="-4331162">
            <a:off x="16061965" y="1859698"/>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9"/>
            <a:stretch>
              <a:fillRect l="0" t="0" r="0" b="0"/>
            </a:stretch>
          </a:blipFill>
        </p:spPr>
        <p:txBody>
          <a:bodyPr/>
          <a:p/>
        </p:txBody>
      </p:sp>
      <p:sp>
        <p:nvSpPr>
          <p:cNvPr name="TextBox 10" id="10"/>
          <p:cNvSpPr txBox="true"/>
          <p:nvPr/>
        </p:nvSpPr>
        <p:spPr>
          <a:xfrm rot="0">
            <a:off x="5242465" y="2988996"/>
            <a:ext cx="7803069" cy="3632827"/>
          </a:xfrm>
          <a:prstGeom prst="rect">
            <a:avLst/>
          </a:prstGeom>
        </p:spPr>
        <p:txBody>
          <a:bodyPr anchor="t" rtlCol="false" tIns="0" lIns="0" bIns="0" rIns="0">
            <a:spAutoFit/>
          </a:bodyPr>
          <a:lstStyle/>
          <a:p>
            <a:pPr algn="ctr">
              <a:lnSpc>
                <a:spcPts val="13468"/>
              </a:lnSpc>
            </a:pPr>
            <a:r>
              <a:rPr sz="16627">
                <a:solidFill>
                  <a:srgbClr val="000000"/>
                </a:solidFill>
              </a:rPr>
              <a:t>{{CONTENT_1_SLIDE_1_C15}}</a:t>
            </a:r>
          </a:p>
        </p:txBody>
      </p:sp>
      <p:sp>
        <p:nvSpPr>
          <p:cNvPr name="TextBox 11" id="11"/>
          <p:cNvSpPr txBox="true"/>
          <p:nvPr/>
        </p:nvSpPr>
        <p:spPr>
          <a:xfrm rot="0">
            <a:off x="4640862" y="6393223"/>
            <a:ext cx="9017494" cy="1070960"/>
          </a:xfrm>
          <a:prstGeom prst="rect">
            <a:avLst/>
          </a:prstGeom>
        </p:spPr>
        <p:txBody>
          <a:bodyPr anchor="t" rtlCol="false" tIns="0" lIns="0" bIns="0" rIns="0">
            <a:spAutoFit/>
          </a:bodyPr>
          <a:lstStyle/>
          <a:p>
            <a:pPr algn="ctr">
              <a:lnSpc>
                <a:spcPts val="8674"/>
              </a:lnSpc>
            </a:pPr>
            <a:r>
              <a:rPr sz="6196">
                <a:solidFill>
                  <a:srgbClr val="000000"/>
                </a:solidFill>
              </a:rPr>
              <a:t>{{CONTENT_2_SLIDE_1_C19}}</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grpSp>
        <p:nvGrpSpPr>
          <p:cNvPr name="Group 4" id="4"/>
          <p:cNvGrpSpPr/>
          <p:nvPr/>
        </p:nvGrpSpPr>
        <p:grpSpPr>
          <a:xfrm rot="0">
            <a:off x="1028700" y="1028700"/>
            <a:ext cx="16230600" cy="8229600"/>
            <a:chOff x="0" y="0"/>
            <a:chExt cx="4274726" cy="2167467"/>
          </a:xfrm>
        </p:grpSpPr>
        <p:sp>
          <p:nvSpPr>
            <p:cNvPr name="Freeform 5" id="5"/>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C7C8B5">
                <a:alpha val="89804"/>
              </a:srgbClr>
            </a:solidFill>
            <a:ln w="66675" cap="rnd">
              <a:solidFill>
                <a:srgbClr val="000000">
                  <a:alpha val="89804"/>
                </a:srgbClr>
              </a:solidFill>
              <a:prstDash val="solid"/>
              <a:round/>
            </a:ln>
          </p:spPr>
          <p:txBody>
            <a:bodyPr/>
            <a:p/>
          </p:txBody>
        </p:sp>
        <p:sp>
          <p:nvSpPr>
            <p:cNvPr name="TextBox 6" id="6"/>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1269725">
            <a:off x="-2584943" y="7398351"/>
            <a:ext cx="5169887" cy="6791313"/>
          </a:xfrm>
          <a:custGeom>
            <a:avLst/>
            <a:gdLst/>
            <a:ahLst/>
            <a:cxnLst/>
            <a:rect r="r" b="b" t="t" l="l"/>
            <a:pathLst>
              <a:path h="6791313" w="5169887">
                <a:moveTo>
                  <a:pt x="0" y="0"/>
                </a:moveTo>
                <a:lnTo>
                  <a:pt x="5169886" y="0"/>
                </a:lnTo>
                <a:lnTo>
                  <a:pt x="5169886" y="6791313"/>
                </a:lnTo>
                <a:lnTo>
                  <a:pt x="0" y="6791313"/>
                </a:lnTo>
                <a:lnTo>
                  <a:pt x="0" y="0"/>
                </a:lnTo>
                <a:close/>
              </a:path>
            </a:pathLst>
          </a:custGeom>
          <a:blipFill>
            <a:blip r:embed="rId4"/>
            <a:stretch>
              <a:fillRect l="0" t="0" r="0" b="0"/>
            </a:stretch>
          </a:blipFill>
        </p:spPr>
        <p:txBody>
          <a:bodyPr/>
          <a:p/>
        </p:txBody>
      </p:sp>
      <p:sp>
        <p:nvSpPr>
          <p:cNvPr name="Freeform 8" id="8"/>
          <p:cNvSpPr/>
          <p:nvPr/>
        </p:nvSpPr>
        <p:spPr>
          <a:xfrm flipH="false" flipV="false" rot="-10110523">
            <a:off x="14484735" y="-5795130"/>
            <a:ext cx="5549129" cy="7984359"/>
          </a:xfrm>
          <a:custGeom>
            <a:avLst/>
            <a:gdLst/>
            <a:ahLst/>
            <a:cxnLst/>
            <a:rect r="r" b="b" t="t" l="l"/>
            <a:pathLst>
              <a:path h="7984359" w="5549129">
                <a:moveTo>
                  <a:pt x="0" y="0"/>
                </a:moveTo>
                <a:lnTo>
                  <a:pt x="5549130" y="0"/>
                </a:lnTo>
                <a:lnTo>
                  <a:pt x="5549130" y="7984358"/>
                </a:lnTo>
                <a:lnTo>
                  <a:pt x="0" y="7984358"/>
                </a:lnTo>
                <a:lnTo>
                  <a:pt x="0" y="0"/>
                </a:lnTo>
                <a:close/>
              </a:path>
            </a:pathLst>
          </a:custGeom>
          <a:blipFill>
            <a:blip r:embed="rId5"/>
            <a:stretch>
              <a:fillRect l="0" t="0" r="0" b="0"/>
            </a:stretch>
          </a:blipFill>
        </p:spPr>
        <p:txBody>
          <a:bodyPr/>
          <a:p/>
        </p:txBody>
      </p:sp>
      <p:sp>
        <p:nvSpPr>
          <p:cNvPr name="Freeform 9" id="9"/>
          <p:cNvSpPr/>
          <p:nvPr/>
        </p:nvSpPr>
        <p:spPr>
          <a:xfrm flipH="false" flipV="false" rot="-1158148">
            <a:off x="14861826" y="7483554"/>
            <a:ext cx="4794947" cy="6210401"/>
          </a:xfrm>
          <a:custGeom>
            <a:avLst/>
            <a:gdLst/>
            <a:ahLst/>
            <a:cxnLst/>
            <a:rect r="r" b="b" t="t" l="l"/>
            <a:pathLst>
              <a:path h="6210401" w="4794947">
                <a:moveTo>
                  <a:pt x="0" y="0"/>
                </a:moveTo>
                <a:lnTo>
                  <a:pt x="4794948" y="0"/>
                </a:lnTo>
                <a:lnTo>
                  <a:pt x="4794948" y="6210401"/>
                </a:lnTo>
                <a:lnTo>
                  <a:pt x="0" y="6210401"/>
                </a:lnTo>
                <a:lnTo>
                  <a:pt x="0" y="0"/>
                </a:lnTo>
                <a:close/>
              </a:path>
            </a:pathLst>
          </a:custGeom>
          <a:blipFill>
            <a:blip r:embed="rId6"/>
            <a:stretch>
              <a:fillRect l="0" t="0" r="0" b="0"/>
            </a:stretch>
          </a:blipFill>
        </p:spPr>
        <p:txBody>
          <a:bodyPr/>
          <a:p/>
        </p:txBody>
      </p:sp>
      <p:sp>
        <p:nvSpPr>
          <p:cNvPr name="Freeform 10" id="10"/>
          <p:cNvSpPr/>
          <p:nvPr/>
        </p:nvSpPr>
        <p:spPr>
          <a:xfrm flipH="false" flipV="false" rot="404972">
            <a:off x="-3093680" y="-1425460"/>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1" id="11"/>
          <p:cNvSpPr/>
          <p:nvPr/>
        </p:nvSpPr>
        <p:spPr>
          <a:xfrm flipH="false" flipV="false" rot="-6289782">
            <a:off x="17059962" y="1479387"/>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grpSp>
        <p:nvGrpSpPr>
          <p:cNvPr name="Group 12" id="12"/>
          <p:cNvGrpSpPr/>
          <p:nvPr/>
        </p:nvGrpSpPr>
        <p:grpSpPr>
          <a:xfrm rot="0">
            <a:off x="7215135" y="3318830"/>
            <a:ext cx="3857731" cy="3257261"/>
            <a:chOff x="0" y="0"/>
            <a:chExt cx="6355969" cy="5366639"/>
          </a:xfrm>
        </p:grpSpPr>
        <p:sp>
          <p:nvSpPr>
            <p:cNvPr name="Freeform 13" id="13"/>
            <p:cNvSpPr/>
            <p:nvPr/>
          </p:nvSpPr>
          <p:spPr>
            <a:xfrm flipH="false" flipV="false" rot="0">
              <a:off x="-116840" y="-575691"/>
              <a:ext cx="6804152" cy="5965952"/>
            </a:xfrm>
            <a:custGeom>
              <a:avLst/>
              <a:gdLst/>
              <a:ahLst/>
              <a:cxnLst/>
              <a:rect r="r" b="b" t="t" l="l"/>
              <a:pathLst>
                <a:path h="5965952" w="6804152">
                  <a:moveTo>
                    <a:pt x="6452870" y="2641346"/>
                  </a:moveTo>
                  <a:cubicBezTo>
                    <a:pt x="6428359" y="3647694"/>
                    <a:pt x="6479159" y="4988052"/>
                    <a:pt x="6386830" y="5867146"/>
                  </a:cubicBezTo>
                  <a:cubicBezTo>
                    <a:pt x="6412103" y="5933313"/>
                    <a:pt x="6151499" y="5847461"/>
                    <a:pt x="6043930" y="5827776"/>
                  </a:cubicBezTo>
                  <a:cubicBezTo>
                    <a:pt x="6039485" y="5817362"/>
                    <a:pt x="6043422" y="5805297"/>
                    <a:pt x="6012180" y="5829046"/>
                  </a:cubicBezTo>
                  <a:cubicBezTo>
                    <a:pt x="5951855" y="5778627"/>
                    <a:pt x="5862701" y="5825744"/>
                    <a:pt x="5734050" y="5790946"/>
                  </a:cubicBezTo>
                  <a:cubicBezTo>
                    <a:pt x="5723636" y="5774563"/>
                    <a:pt x="5701665" y="5820918"/>
                    <a:pt x="5665470" y="5801106"/>
                  </a:cubicBezTo>
                  <a:cubicBezTo>
                    <a:pt x="5640451" y="5803519"/>
                    <a:pt x="5646801" y="5816473"/>
                    <a:pt x="5613400" y="5799836"/>
                  </a:cubicBezTo>
                  <a:cubicBezTo>
                    <a:pt x="5589651" y="5830062"/>
                    <a:pt x="5586349" y="5736082"/>
                    <a:pt x="5563870" y="5794756"/>
                  </a:cubicBezTo>
                  <a:cubicBezTo>
                    <a:pt x="5562727" y="5794756"/>
                    <a:pt x="5563235" y="5794756"/>
                    <a:pt x="5560060" y="5794756"/>
                  </a:cubicBezTo>
                  <a:cubicBezTo>
                    <a:pt x="5560060" y="5794756"/>
                    <a:pt x="5560060" y="5794756"/>
                    <a:pt x="5554980" y="5794756"/>
                  </a:cubicBezTo>
                  <a:cubicBezTo>
                    <a:pt x="5554980" y="5794756"/>
                    <a:pt x="5554980" y="5794756"/>
                    <a:pt x="5548630" y="5794756"/>
                  </a:cubicBezTo>
                  <a:cubicBezTo>
                    <a:pt x="5531485" y="5792089"/>
                    <a:pt x="5553710" y="5777484"/>
                    <a:pt x="5509260" y="5774436"/>
                  </a:cubicBezTo>
                  <a:cubicBezTo>
                    <a:pt x="5476621" y="5631434"/>
                    <a:pt x="5235575" y="5728081"/>
                    <a:pt x="5132070" y="5693156"/>
                  </a:cubicBezTo>
                  <a:cubicBezTo>
                    <a:pt x="5132197" y="5693156"/>
                    <a:pt x="5131181" y="5693156"/>
                    <a:pt x="5128260" y="5693156"/>
                  </a:cubicBezTo>
                  <a:cubicBezTo>
                    <a:pt x="5126609" y="5690108"/>
                    <a:pt x="5119243" y="5689727"/>
                    <a:pt x="5114290" y="5694426"/>
                  </a:cubicBezTo>
                  <a:cubicBezTo>
                    <a:pt x="5128006" y="5695442"/>
                    <a:pt x="5112385" y="5719445"/>
                    <a:pt x="5114290" y="5691886"/>
                  </a:cubicBezTo>
                  <a:cubicBezTo>
                    <a:pt x="5114290" y="5691759"/>
                    <a:pt x="5114417" y="5691632"/>
                    <a:pt x="5114417" y="5691505"/>
                  </a:cubicBezTo>
                  <a:cubicBezTo>
                    <a:pt x="5112131" y="5692902"/>
                    <a:pt x="5107559" y="5694426"/>
                    <a:pt x="5099050" y="5694426"/>
                  </a:cubicBezTo>
                  <a:cubicBezTo>
                    <a:pt x="4957191" y="5609971"/>
                    <a:pt x="4833874" y="5530469"/>
                    <a:pt x="4615180" y="5536946"/>
                  </a:cubicBezTo>
                  <a:cubicBezTo>
                    <a:pt x="4511802" y="5496941"/>
                    <a:pt x="4370578" y="5574157"/>
                    <a:pt x="4259580" y="5557393"/>
                  </a:cubicBezTo>
                  <a:cubicBezTo>
                    <a:pt x="4104767" y="5612384"/>
                    <a:pt x="4170680" y="5439537"/>
                    <a:pt x="3953510" y="5674106"/>
                  </a:cubicBezTo>
                  <a:cubicBezTo>
                    <a:pt x="3939032" y="5655818"/>
                    <a:pt x="3917696" y="5708904"/>
                    <a:pt x="3843020" y="5736336"/>
                  </a:cubicBezTo>
                  <a:cubicBezTo>
                    <a:pt x="3810000" y="5740019"/>
                    <a:pt x="3765169" y="5739384"/>
                    <a:pt x="3716020" y="5751576"/>
                  </a:cubicBezTo>
                  <a:cubicBezTo>
                    <a:pt x="3714242" y="5751068"/>
                    <a:pt x="3711702" y="5753608"/>
                    <a:pt x="3716020" y="5746496"/>
                  </a:cubicBezTo>
                  <a:cubicBezTo>
                    <a:pt x="3699256" y="5769102"/>
                    <a:pt x="3618992" y="5768340"/>
                    <a:pt x="3567430" y="5756656"/>
                  </a:cubicBezTo>
                  <a:cubicBezTo>
                    <a:pt x="3567430" y="5756656"/>
                    <a:pt x="3567430" y="5756529"/>
                    <a:pt x="3567430" y="5754497"/>
                  </a:cubicBezTo>
                  <a:cubicBezTo>
                    <a:pt x="3564890" y="5756910"/>
                    <a:pt x="3526282" y="5768340"/>
                    <a:pt x="3487420" y="5829046"/>
                  </a:cubicBezTo>
                  <a:cubicBezTo>
                    <a:pt x="3487928" y="5824601"/>
                    <a:pt x="3486404" y="5810758"/>
                    <a:pt x="3473450" y="5832856"/>
                  </a:cubicBezTo>
                  <a:cubicBezTo>
                    <a:pt x="3396742" y="5891022"/>
                    <a:pt x="3337179" y="5947156"/>
                    <a:pt x="3256280" y="5864606"/>
                  </a:cubicBezTo>
                  <a:cubicBezTo>
                    <a:pt x="3113532" y="5865749"/>
                    <a:pt x="3057017" y="5790057"/>
                    <a:pt x="2946400" y="5738876"/>
                  </a:cubicBezTo>
                  <a:cubicBezTo>
                    <a:pt x="2945257" y="5752592"/>
                    <a:pt x="2935986" y="5714111"/>
                    <a:pt x="2928620" y="5724906"/>
                  </a:cubicBezTo>
                  <a:cubicBezTo>
                    <a:pt x="2894711" y="5760085"/>
                    <a:pt x="2869184" y="5742686"/>
                    <a:pt x="2839720" y="5709666"/>
                  </a:cubicBezTo>
                  <a:cubicBezTo>
                    <a:pt x="2839720" y="5709666"/>
                    <a:pt x="2839720" y="5709666"/>
                    <a:pt x="2839720" y="5708396"/>
                  </a:cubicBezTo>
                  <a:cubicBezTo>
                    <a:pt x="2826385" y="5710301"/>
                    <a:pt x="2803017" y="5710682"/>
                    <a:pt x="2772410" y="5735066"/>
                  </a:cubicBezTo>
                  <a:cubicBezTo>
                    <a:pt x="2772791" y="5745861"/>
                    <a:pt x="2775839" y="5751830"/>
                    <a:pt x="2754630" y="5731256"/>
                  </a:cubicBezTo>
                  <a:lnTo>
                    <a:pt x="2753360" y="5731256"/>
                  </a:lnTo>
                  <a:cubicBezTo>
                    <a:pt x="2715260" y="5683123"/>
                    <a:pt x="2702179" y="5674360"/>
                    <a:pt x="2633980" y="5651246"/>
                  </a:cubicBezTo>
                  <a:cubicBezTo>
                    <a:pt x="2630932" y="5645531"/>
                    <a:pt x="2628646" y="5673090"/>
                    <a:pt x="2623820" y="5653786"/>
                  </a:cubicBezTo>
                  <a:cubicBezTo>
                    <a:pt x="2638552" y="5651881"/>
                    <a:pt x="2584450" y="5622163"/>
                    <a:pt x="2522220" y="5573776"/>
                  </a:cubicBezTo>
                  <a:lnTo>
                    <a:pt x="2520950" y="5573776"/>
                  </a:lnTo>
                  <a:cubicBezTo>
                    <a:pt x="2509774" y="5527802"/>
                    <a:pt x="2506472" y="5609971"/>
                    <a:pt x="2364740" y="5444236"/>
                  </a:cubicBezTo>
                  <a:lnTo>
                    <a:pt x="2366010" y="5444236"/>
                  </a:lnTo>
                  <a:cubicBezTo>
                    <a:pt x="2335657" y="5377815"/>
                    <a:pt x="2297303" y="5460238"/>
                    <a:pt x="2254250" y="5388356"/>
                  </a:cubicBezTo>
                  <a:cubicBezTo>
                    <a:pt x="2267585" y="5369941"/>
                    <a:pt x="2234946" y="5388991"/>
                    <a:pt x="2230120" y="5390896"/>
                  </a:cubicBezTo>
                  <a:cubicBezTo>
                    <a:pt x="2226818" y="5390896"/>
                    <a:pt x="2239264" y="5389626"/>
                    <a:pt x="2232660" y="5384546"/>
                  </a:cubicBezTo>
                  <a:cubicBezTo>
                    <a:pt x="2190623" y="5424043"/>
                    <a:pt x="2112391" y="5181092"/>
                    <a:pt x="1986280" y="5262626"/>
                  </a:cubicBezTo>
                  <a:cubicBezTo>
                    <a:pt x="1967357" y="5268087"/>
                    <a:pt x="1948561" y="5264785"/>
                    <a:pt x="1893570" y="5248656"/>
                  </a:cubicBezTo>
                  <a:cubicBezTo>
                    <a:pt x="1898269" y="5231384"/>
                    <a:pt x="1883283" y="5272532"/>
                    <a:pt x="1858010" y="5260086"/>
                  </a:cubicBezTo>
                  <a:cubicBezTo>
                    <a:pt x="1811020" y="5254625"/>
                    <a:pt x="1871091" y="5309616"/>
                    <a:pt x="1823720" y="5282946"/>
                  </a:cubicBezTo>
                  <a:cubicBezTo>
                    <a:pt x="1821307" y="5243703"/>
                    <a:pt x="1663827" y="5259578"/>
                    <a:pt x="1623060" y="5284216"/>
                  </a:cubicBezTo>
                  <a:cubicBezTo>
                    <a:pt x="1616964" y="5288788"/>
                    <a:pt x="1599946" y="5302377"/>
                    <a:pt x="1608074" y="5275834"/>
                  </a:cubicBezTo>
                  <a:cubicBezTo>
                    <a:pt x="1599565" y="5285232"/>
                    <a:pt x="1570990" y="5262626"/>
                    <a:pt x="1596390" y="5256276"/>
                  </a:cubicBezTo>
                  <a:cubicBezTo>
                    <a:pt x="1596390" y="5256276"/>
                    <a:pt x="1596390" y="5256276"/>
                    <a:pt x="1598930" y="5258816"/>
                  </a:cubicBezTo>
                  <a:cubicBezTo>
                    <a:pt x="1604137" y="5269357"/>
                    <a:pt x="1610360" y="5259705"/>
                    <a:pt x="1595120" y="5248656"/>
                  </a:cubicBezTo>
                  <a:cubicBezTo>
                    <a:pt x="1593850" y="5252593"/>
                    <a:pt x="1589405" y="5233543"/>
                    <a:pt x="1578610" y="5248656"/>
                  </a:cubicBezTo>
                  <a:cubicBezTo>
                    <a:pt x="1577594" y="5249672"/>
                    <a:pt x="1578991" y="5251704"/>
                    <a:pt x="1573530" y="5252466"/>
                  </a:cubicBezTo>
                  <a:cubicBezTo>
                    <a:pt x="1567434" y="5286121"/>
                    <a:pt x="1565148" y="5271897"/>
                    <a:pt x="1432560" y="5295646"/>
                  </a:cubicBezTo>
                  <a:cubicBezTo>
                    <a:pt x="1432560" y="5295646"/>
                    <a:pt x="1432560" y="5295646"/>
                    <a:pt x="1432560" y="5296916"/>
                  </a:cubicBezTo>
                  <a:cubicBezTo>
                    <a:pt x="1435989" y="5304028"/>
                    <a:pt x="1422400" y="5310632"/>
                    <a:pt x="1421130" y="5296916"/>
                  </a:cubicBezTo>
                  <a:cubicBezTo>
                    <a:pt x="1422654" y="5298186"/>
                    <a:pt x="1417955" y="5292344"/>
                    <a:pt x="1426210" y="5290566"/>
                  </a:cubicBezTo>
                  <a:cubicBezTo>
                    <a:pt x="1317752" y="5221224"/>
                    <a:pt x="963930" y="5492369"/>
                    <a:pt x="772160" y="5596636"/>
                  </a:cubicBezTo>
                  <a:cubicBezTo>
                    <a:pt x="772160" y="5596636"/>
                    <a:pt x="772160" y="5596636"/>
                    <a:pt x="772160" y="5599176"/>
                  </a:cubicBezTo>
                  <a:cubicBezTo>
                    <a:pt x="773049" y="5599303"/>
                    <a:pt x="770636" y="5606923"/>
                    <a:pt x="764540" y="5611876"/>
                  </a:cubicBezTo>
                  <a:cubicBezTo>
                    <a:pt x="764540" y="5611876"/>
                    <a:pt x="764540" y="5611876"/>
                    <a:pt x="764540" y="5613146"/>
                  </a:cubicBezTo>
                  <a:cubicBezTo>
                    <a:pt x="745363" y="5607431"/>
                    <a:pt x="789051" y="5636260"/>
                    <a:pt x="756920" y="5619496"/>
                  </a:cubicBezTo>
                  <a:cubicBezTo>
                    <a:pt x="759079" y="5619496"/>
                    <a:pt x="758063" y="5620131"/>
                    <a:pt x="753110" y="5615686"/>
                  </a:cubicBezTo>
                  <a:cubicBezTo>
                    <a:pt x="692531" y="5638038"/>
                    <a:pt x="742950" y="5650992"/>
                    <a:pt x="659130" y="5681726"/>
                  </a:cubicBezTo>
                  <a:cubicBezTo>
                    <a:pt x="650494" y="5731256"/>
                    <a:pt x="580517" y="5730240"/>
                    <a:pt x="485140" y="5794756"/>
                  </a:cubicBezTo>
                  <a:cubicBezTo>
                    <a:pt x="460629" y="5795772"/>
                    <a:pt x="462280" y="5784342"/>
                    <a:pt x="447040" y="5830316"/>
                  </a:cubicBezTo>
                  <a:cubicBezTo>
                    <a:pt x="431038" y="5803900"/>
                    <a:pt x="414655" y="5830062"/>
                    <a:pt x="400050" y="5853176"/>
                  </a:cubicBezTo>
                  <a:cubicBezTo>
                    <a:pt x="363474" y="5861939"/>
                    <a:pt x="302133" y="5875782"/>
                    <a:pt x="257810" y="5925566"/>
                  </a:cubicBezTo>
                  <a:cubicBezTo>
                    <a:pt x="207518" y="5965952"/>
                    <a:pt x="104267" y="5935472"/>
                    <a:pt x="118110" y="5811266"/>
                  </a:cubicBezTo>
                  <a:cubicBezTo>
                    <a:pt x="210820" y="4920742"/>
                    <a:pt x="133985" y="3812286"/>
                    <a:pt x="179070" y="2685796"/>
                  </a:cubicBezTo>
                  <a:cubicBezTo>
                    <a:pt x="145415" y="2062734"/>
                    <a:pt x="195326" y="1606677"/>
                    <a:pt x="160020" y="985266"/>
                  </a:cubicBezTo>
                  <a:cubicBezTo>
                    <a:pt x="236093" y="787654"/>
                    <a:pt x="0" y="513334"/>
                    <a:pt x="412750" y="595503"/>
                  </a:cubicBezTo>
                  <a:cubicBezTo>
                    <a:pt x="2081911" y="580136"/>
                    <a:pt x="3903726" y="597789"/>
                    <a:pt x="5601970" y="594233"/>
                  </a:cubicBezTo>
                  <a:cubicBezTo>
                    <a:pt x="6804152" y="681736"/>
                    <a:pt x="6389751" y="0"/>
                    <a:pt x="6452870" y="2641346"/>
                  </a:cubicBezTo>
                  <a:close/>
                </a:path>
              </a:pathLst>
            </a:custGeom>
            <a:blipFill>
              <a:blip r:embed="rId8"/>
              <a:stretch>
                <a:fillRect l="-19207" t="0" r="-19207" b="0"/>
              </a:stretch>
            </a:blipFill>
          </p:spPr>
          <p:txBody>
            <a:bodyPr/>
            <a:p/>
          </p:txBody>
        </p:sp>
      </p:grpSp>
      <p:grpSp>
        <p:nvGrpSpPr>
          <p:cNvPr name="Group 14" id="14"/>
          <p:cNvGrpSpPr/>
          <p:nvPr/>
        </p:nvGrpSpPr>
        <p:grpSpPr>
          <a:xfrm rot="0">
            <a:off x="11816169" y="3318830"/>
            <a:ext cx="3857731" cy="3257261"/>
            <a:chOff x="0" y="0"/>
            <a:chExt cx="6355969" cy="5366639"/>
          </a:xfrm>
        </p:grpSpPr>
        <p:sp>
          <p:nvSpPr>
            <p:cNvPr name="Freeform 15" id="15"/>
            <p:cNvSpPr/>
            <p:nvPr/>
          </p:nvSpPr>
          <p:spPr>
            <a:xfrm flipH="false" flipV="false" rot="0">
              <a:off x="-116840" y="-575691"/>
              <a:ext cx="6804152" cy="5965952"/>
            </a:xfrm>
            <a:custGeom>
              <a:avLst/>
              <a:gdLst/>
              <a:ahLst/>
              <a:cxnLst/>
              <a:rect r="r" b="b" t="t" l="l"/>
              <a:pathLst>
                <a:path h="5965952" w="6804152">
                  <a:moveTo>
                    <a:pt x="6452870" y="2641346"/>
                  </a:moveTo>
                  <a:cubicBezTo>
                    <a:pt x="6428359" y="3647694"/>
                    <a:pt x="6479159" y="4988052"/>
                    <a:pt x="6386830" y="5867146"/>
                  </a:cubicBezTo>
                  <a:cubicBezTo>
                    <a:pt x="6412103" y="5933313"/>
                    <a:pt x="6151499" y="5847461"/>
                    <a:pt x="6043930" y="5827776"/>
                  </a:cubicBezTo>
                  <a:cubicBezTo>
                    <a:pt x="6039485" y="5817362"/>
                    <a:pt x="6043422" y="5805297"/>
                    <a:pt x="6012180" y="5829046"/>
                  </a:cubicBezTo>
                  <a:cubicBezTo>
                    <a:pt x="5951855" y="5778627"/>
                    <a:pt x="5862701" y="5825744"/>
                    <a:pt x="5734050" y="5790946"/>
                  </a:cubicBezTo>
                  <a:cubicBezTo>
                    <a:pt x="5723636" y="5774563"/>
                    <a:pt x="5701665" y="5820918"/>
                    <a:pt x="5665470" y="5801106"/>
                  </a:cubicBezTo>
                  <a:cubicBezTo>
                    <a:pt x="5640451" y="5803519"/>
                    <a:pt x="5646801" y="5816473"/>
                    <a:pt x="5613400" y="5799836"/>
                  </a:cubicBezTo>
                  <a:cubicBezTo>
                    <a:pt x="5589651" y="5830062"/>
                    <a:pt x="5586349" y="5736082"/>
                    <a:pt x="5563870" y="5794756"/>
                  </a:cubicBezTo>
                  <a:cubicBezTo>
                    <a:pt x="5562727" y="5794756"/>
                    <a:pt x="5563235" y="5794756"/>
                    <a:pt x="5560060" y="5794756"/>
                  </a:cubicBezTo>
                  <a:cubicBezTo>
                    <a:pt x="5560060" y="5794756"/>
                    <a:pt x="5560060" y="5794756"/>
                    <a:pt x="5554980" y="5794756"/>
                  </a:cubicBezTo>
                  <a:cubicBezTo>
                    <a:pt x="5554980" y="5794756"/>
                    <a:pt x="5554980" y="5794756"/>
                    <a:pt x="5548630" y="5794756"/>
                  </a:cubicBezTo>
                  <a:cubicBezTo>
                    <a:pt x="5531485" y="5792089"/>
                    <a:pt x="5553710" y="5777484"/>
                    <a:pt x="5509260" y="5774436"/>
                  </a:cubicBezTo>
                  <a:cubicBezTo>
                    <a:pt x="5476621" y="5631434"/>
                    <a:pt x="5235575" y="5728081"/>
                    <a:pt x="5132070" y="5693156"/>
                  </a:cubicBezTo>
                  <a:cubicBezTo>
                    <a:pt x="5132197" y="5693156"/>
                    <a:pt x="5131181" y="5693156"/>
                    <a:pt x="5128260" y="5693156"/>
                  </a:cubicBezTo>
                  <a:cubicBezTo>
                    <a:pt x="5126609" y="5690108"/>
                    <a:pt x="5119243" y="5689727"/>
                    <a:pt x="5114290" y="5694426"/>
                  </a:cubicBezTo>
                  <a:cubicBezTo>
                    <a:pt x="5128006" y="5695442"/>
                    <a:pt x="5112385" y="5719445"/>
                    <a:pt x="5114290" y="5691886"/>
                  </a:cubicBezTo>
                  <a:cubicBezTo>
                    <a:pt x="5114290" y="5691759"/>
                    <a:pt x="5114417" y="5691632"/>
                    <a:pt x="5114417" y="5691505"/>
                  </a:cubicBezTo>
                  <a:cubicBezTo>
                    <a:pt x="5112131" y="5692902"/>
                    <a:pt x="5107559" y="5694426"/>
                    <a:pt x="5099050" y="5694426"/>
                  </a:cubicBezTo>
                  <a:cubicBezTo>
                    <a:pt x="4957191" y="5609971"/>
                    <a:pt x="4833874" y="5530469"/>
                    <a:pt x="4615180" y="5536946"/>
                  </a:cubicBezTo>
                  <a:cubicBezTo>
                    <a:pt x="4511802" y="5496941"/>
                    <a:pt x="4370578" y="5574157"/>
                    <a:pt x="4259580" y="5557393"/>
                  </a:cubicBezTo>
                  <a:cubicBezTo>
                    <a:pt x="4104767" y="5612384"/>
                    <a:pt x="4170680" y="5439537"/>
                    <a:pt x="3953510" y="5674106"/>
                  </a:cubicBezTo>
                  <a:cubicBezTo>
                    <a:pt x="3939032" y="5655818"/>
                    <a:pt x="3917696" y="5708904"/>
                    <a:pt x="3843020" y="5736336"/>
                  </a:cubicBezTo>
                  <a:cubicBezTo>
                    <a:pt x="3810000" y="5740019"/>
                    <a:pt x="3765169" y="5739384"/>
                    <a:pt x="3716020" y="5751576"/>
                  </a:cubicBezTo>
                  <a:cubicBezTo>
                    <a:pt x="3714242" y="5751068"/>
                    <a:pt x="3711702" y="5753608"/>
                    <a:pt x="3716020" y="5746496"/>
                  </a:cubicBezTo>
                  <a:cubicBezTo>
                    <a:pt x="3699256" y="5769102"/>
                    <a:pt x="3618992" y="5768340"/>
                    <a:pt x="3567430" y="5756656"/>
                  </a:cubicBezTo>
                  <a:cubicBezTo>
                    <a:pt x="3567430" y="5756656"/>
                    <a:pt x="3567430" y="5756529"/>
                    <a:pt x="3567430" y="5754497"/>
                  </a:cubicBezTo>
                  <a:cubicBezTo>
                    <a:pt x="3564890" y="5756910"/>
                    <a:pt x="3526282" y="5768340"/>
                    <a:pt x="3487420" y="5829046"/>
                  </a:cubicBezTo>
                  <a:cubicBezTo>
                    <a:pt x="3487928" y="5824601"/>
                    <a:pt x="3486404" y="5810758"/>
                    <a:pt x="3473450" y="5832856"/>
                  </a:cubicBezTo>
                  <a:cubicBezTo>
                    <a:pt x="3396742" y="5891022"/>
                    <a:pt x="3337179" y="5947156"/>
                    <a:pt x="3256280" y="5864606"/>
                  </a:cubicBezTo>
                  <a:cubicBezTo>
                    <a:pt x="3113532" y="5865749"/>
                    <a:pt x="3057017" y="5790057"/>
                    <a:pt x="2946400" y="5738876"/>
                  </a:cubicBezTo>
                  <a:cubicBezTo>
                    <a:pt x="2945257" y="5752592"/>
                    <a:pt x="2935986" y="5714111"/>
                    <a:pt x="2928620" y="5724906"/>
                  </a:cubicBezTo>
                  <a:cubicBezTo>
                    <a:pt x="2894711" y="5760085"/>
                    <a:pt x="2869184" y="5742686"/>
                    <a:pt x="2839720" y="5709666"/>
                  </a:cubicBezTo>
                  <a:cubicBezTo>
                    <a:pt x="2839720" y="5709666"/>
                    <a:pt x="2839720" y="5709666"/>
                    <a:pt x="2839720" y="5708396"/>
                  </a:cubicBezTo>
                  <a:cubicBezTo>
                    <a:pt x="2826385" y="5710301"/>
                    <a:pt x="2803017" y="5710682"/>
                    <a:pt x="2772410" y="5735066"/>
                  </a:cubicBezTo>
                  <a:cubicBezTo>
                    <a:pt x="2772791" y="5745861"/>
                    <a:pt x="2775839" y="5751830"/>
                    <a:pt x="2754630" y="5731256"/>
                  </a:cubicBezTo>
                  <a:lnTo>
                    <a:pt x="2753360" y="5731256"/>
                  </a:lnTo>
                  <a:cubicBezTo>
                    <a:pt x="2715260" y="5683123"/>
                    <a:pt x="2702179" y="5674360"/>
                    <a:pt x="2633980" y="5651246"/>
                  </a:cubicBezTo>
                  <a:cubicBezTo>
                    <a:pt x="2630932" y="5645531"/>
                    <a:pt x="2628646" y="5673090"/>
                    <a:pt x="2623820" y="5653786"/>
                  </a:cubicBezTo>
                  <a:cubicBezTo>
                    <a:pt x="2638552" y="5651881"/>
                    <a:pt x="2584450" y="5622163"/>
                    <a:pt x="2522220" y="5573776"/>
                  </a:cubicBezTo>
                  <a:lnTo>
                    <a:pt x="2520950" y="5573776"/>
                  </a:lnTo>
                  <a:cubicBezTo>
                    <a:pt x="2509774" y="5527802"/>
                    <a:pt x="2506472" y="5609971"/>
                    <a:pt x="2364740" y="5444236"/>
                  </a:cubicBezTo>
                  <a:lnTo>
                    <a:pt x="2366010" y="5444236"/>
                  </a:lnTo>
                  <a:cubicBezTo>
                    <a:pt x="2335657" y="5377815"/>
                    <a:pt x="2297303" y="5460238"/>
                    <a:pt x="2254250" y="5388356"/>
                  </a:cubicBezTo>
                  <a:cubicBezTo>
                    <a:pt x="2267585" y="5369941"/>
                    <a:pt x="2234946" y="5388991"/>
                    <a:pt x="2230120" y="5390896"/>
                  </a:cubicBezTo>
                  <a:cubicBezTo>
                    <a:pt x="2226818" y="5390896"/>
                    <a:pt x="2239264" y="5389626"/>
                    <a:pt x="2232660" y="5384546"/>
                  </a:cubicBezTo>
                  <a:cubicBezTo>
                    <a:pt x="2190623" y="5424043"/>
                    <a:pt x="2112391" y="5181092"/>
                    <a:pt x="1986280" y="5262626"/>
                  </a:cubicBezTo>
                  <a:cubicBezTo>
                    <a:pt x="1967357" y="5268087"/>
                    <a:pt x="1948561" y="5264785"/>
                    <a:pt x="1893570" y="5248656"/>
                  </a:cubicBezTo>
                  <a:cubicBezTo>
                    <a:pt x="1898269" y="5231384"/>
                    <a:pt x="1883283" y="5272532"/>
                    <a:pt x="1858010" y="5260086"/>
                  </a:cubicBezTo>
                  <a:cubicBezTo>
                    <a:pt x="1811020" y="5254625"/>
                    <a:pt x="1871091" y="5309616"/>
                    <a:pt x="1823720" y="5282946"/>
                  </a:cubicBezTo>
                  <a:cubicBezTo>
                    <a:pt x="1821307" y="5243703"/>
                    <a:pt x="1663827" y="5259578"/>
                    <a:pt x="1623060" y="5284216"/>
                  </a:cubicBezTo>
                  <a:cubicBezTo>
                    <a:pt x="1616964" y="5288788"/>
                    <a:pt x="1599946" y="5302377"/>
                    <a:pt x="1608074" y="5275834"/>
                  </a:cubicBezTo>
                  <a:cubicBezTo>
                    <a:pt x="1599565" y="5285232"/>
                    <a:pt x="1570990" y="5262626"/>
                    <a:pt x="1596390" y="5256276"/>
                  </a:cubicBezTo>
                  <a:cubicBezTo>
                    <a:pt x="1596390" y="5256276"/>
                    <a:pt x="1596390" y="5256276"/>
                    <a:pt x="1598930" y="5258816"/>
                  </a:cubicBezTo>
                  <a:cubicBezTo>
                    <a:pt x="1604137" y="5269357"/>
                    <a:pt x="1610360" y="5259705"/>
                    <a:pt x="1595120" y="5248656"/>
                  </a:cubicBezTo>
                  <a:cubicBezTo>
                    <a:pt x="1593850" y="5252593"/>
                    <a:pt x="1589405" y="5233543"/>
                    <a:pt x="1578610" y="5248656"/>
                  </a:cubicBezTo>
                  <a:cubicBezTo>
                    <a:pt x="1577594" y="5249672"/>
                    <a:pt x="1578991" y="5251704"/>
                    <a:pt x="1573530" y="5252466"/>
                  </a:cubicBezTo>
                  <a:cubicBezTo>
                    <a:pt x="1567434" y="5286121"/>
                    <a:pt x="1565148" y="5271897"/>
                    <a:pt x="1432560" y="5295646"/>
                  </a:cubicBezTo>
                  <a:cubicBezTo>
                    <a:pt x="1432560" y="5295646"/>
                    <a:pt x="1432560" y="5295646"/>
                    <a:pt x="1432560" y="5296916"/>
                  </a:cubicBezTo>
                  <a:cubicBezTo>
                    <a:pt x="1435989" y="5304028"/>
                    <a:pt x="1422400" y="5310632"/>
                    <a:pt x="1421130" y="5296916"/>
                  </a:cubicBezTo>
                  <a:cubicBezTo>
                    <a:pt x="1422654" y="5298186"/>
                    <a:pt x="1417955" y="5292344"/>
                    <a:pt x="1426210" y="5290566"/>
                  </a:cubicBezTo>
                  <a:cubicBezTo>
                    <a:pt x="1317752" y="5221224"/>
                    <a:pt x="963930" y="5492369"/>
                    <a:pt x="772160" y="5596636"/>
                  </a:cubicBezTo>
                  <a:cubicBezTo>
                    <a:pt x="772160" y="5596636"/>
                    <a:pt x="772160" y="5596636"/>
                    <a:pt x="772160" y="5599176"/>
                  </a:cubicBezTo>
                  <a:cubicBezTo>
                    <a:pt x="773049" y="5599303"/>
                    <a:pt x="770636" y="5606923"/>
                    <a:pt x="764540" y="5611876"/>
                  </a:cubicBezTo>
                  <a:cubicBezTo>
                    <a:pt x="764540" y="5611876"/>
                    <a:pt x="764540" y="5611876"/>
                    <a:pt x="764540" y="5613146"/>
                  </a:cubicBezTo>
                  <a:cubicBezTo>
                    <a:pt x="745363" y="5607431"/>
                    <a:pt x="789051" y="5636260"/>
                    <a:pt x="756920" y="5619496"/>
                  </a:cubicBezTo>
                  <a:cubicBezTo>
                    <a:pt x="759079" y="5619496"/>
                    <a:pt x="758063" y="5620131"/>
                    <a:pt x="753110" y="5615686"/>
                  </a:cubicBezTo>
                  <a:cubicBezTo>
                    <a:pt x="692531" y="5638038"/>
                    <a:pt x="742950" y="5650992"/>
                    <a:pt x="659130" y="5681726"/>
                  </a:cubicBezTo>
                  <a:cubicBezTo>
                    <a:pt x="650494" y="5731256"/>
                    <a:pt x="580517" y="5730240"/>
                    <a:pt x="485140" y="5794756"/>
                  </a:cubicBezTo>
                  <a:cubicBezTo>
                    <a:pt x="460629" y="5795772"/>
                    <a:pt x="462280" y="5784342"/>
                    <a:pt x="447040" y="5830316"/>
                  </a:cubicBezTo>
                  <a:cubicBezTo>
                    <a:pt x="431038" y="5803900"/>
                    <a:pt x="414655" y="5830062"/>
                    <a:pt x="400050" y="5853176"/>
                  </a:cubicBezTo>
                  <a:cubicBezTo>
                    <a:pt x="363474" y="5861939"/>
                    <a:pt x="302133" y="5875782"/>
                    <a:pt x="257810" y="5925566"/>
                  </a:cubicBezTo>
                  <a:cubicBezTo>
                    <a:pt x="207518" y="5965952"/>
                    <a:pt x="104267" y="5935472"/>
                    <a:pt x="118110" y="5811266"/>
                  </a:cubicBezTo>
                  <a:cubicBezTo>
                    <a:pt x="210820" y="4920742"/>
                    <a:pt x="133985" y="3812286"/>
                    <a:pt x="179070" y="2685796"/>
                  </a:cubicBezTo>
                  <a:cubicBezTo>
                    <a:pt x="145415" y="2062734"/>
                    <a:pt x="195326" y="1606677"/>
                    <a:pt x="160020" y="985266"/>
                  </a:cubicBezTo>
                  <a:cubicBezTo>
                    <a:pt x="236093" y="787654"/>
                    <a:pt x="0" y="513334"/>
                    <a:pt x="412750" y="595503"/>
                  </a:cubicBezTo>
                  <a:cubicBezTo>
                    <a:pt x="2081911" y="580136"/>
                    <a:pt x="3903726" y="597789"/>
                    <a:pt x="5601970" y="594233"/>
                  </a:cubicBezTo>
                  <a:cubicBezTo>
                    <a:pt x="6804152" y="681736"/>
                    <a:pt x="6389751" y="0"/>
                    <a:pt x="6452870" y="2641346"/>
                  </a:cubicBezTo>
                  <a:close/>
                </a:path>
              </a:pathLst>
            </a:custGeom>
            <a:blipFill>
              <a:blip r:embed="rId9"/>
              <a:stretch>
                <a:fillRect l="-13245" t="0" r="-13245" b="0"/>
              </a:stretch>
            </a:blipFill>
          </p:spPr>
          <p:txBody>
            <a:bodyPr/>
            <a:p/>
          </p:txBody>
        </p:sp>
      </p:grpSp>
      <p:grpSp>
        <p:nvGrpSpPr>
          <p:cNvPr name="Group 16" id="16"/>
          <p:cNvGrpSpPr/>
          <p:nvPr/>
        </p:nvGrpSpPr>
        <p:grpSpPr>
          <a:xfrm rot="0">
            <a:off x="2614454" y="3318830"/>
            <a:ext cx="3857731" cy="3257261"/>
            <a:chOff x="0" y="0"/>
            <a:chExt cx="6355969" cy="5366639"/>
          </a:xfrm>
        </p:grpSpPr>
        <p:sp>
          <p:nvSpPr>
            <p:cNvPr name="Freeform 17" id="17"/>
            <p:cNvSpPr/>
            <p:nvPr/>
          </p:nvSpPr>
          <p:spPr>
            <a:xfrm flipH="false" flipV="false" rot="0">
              <a:off x="-116840" y="-575691"/>
              <a:ext cx="6804152" cy="5965952"/>
            </a:xfrm>
            <a:custGeom>
              <a:avLst/>
              <a:gdLst/>
              <a:ahLst/>
              <a:cxnLst/>
              <a:rect r="r" b="b" t="t" l="l"/>
              <a:pathLst>
                <a:path h="5965952" w="6804152">
                  <a:moveTo>
                    <a:pt x="6452870" y="2641346"/>
                  </a:moveTo>
                  <a:cubicBezTo>
                    <a:pt x="6428359" y="3647694"/>
                    <a:pt x="6479159" y="4988052"/>
                    <a:pt x="6386830" y="5867146"/>
                  </a:cubicBezTo>
                  <a:cubicBezTo>
                    <a:pt x="6412103" y="5933313"/>
                    <a:pt x="6151499" y="5847461"/>
                    <a:pt x="6043930" y="5827776"/>
                  </a:cubicBezTo>
                  <a:cubicBezTo>
                    <a:pt x="6039485" y="5817362"/>
                    <a:pt x="6043422" y="5805297"/>
                    <a:pt x="6012180" y="5829046"/>
                  </a:cubicBezTo>
                  <a:cubicBezTo>
                    <a:pt x="5951855" y="5778627"/>
                    <a:pt x="5862701" y="5825744"/>
                    <a:pt x="5734050" y="5790946"/>
                  </a:cubicBezTo>
                  <a:cubicBezTo>
                    <a:pt x="5723636" y="5774563"/>
                    <a:pt x="5701665" y="5820918"/>
                    <a:pt x="5665470" y="5801106"/>
                  </a:cubicBezTo>
                  <a:cubicBezTo>
                    <a:pt x="5640451" y="5803519"/>
                    <a:pt x="5646801" y="5816473"/>
                    <a:pt x="5613400" y="5799836"/>
                  </a:cubicBezTo>
                  <a:cubicBezTo>
                    <a:pt x="5589651" y="5830062"/>
                    <a:pt x="5586349" y="5736082"/>
                    <a:pt x="5563870" y="5794756"/>
                  </a:cubicBezTo>
                  <a:cubicBezTo>
                    <a:pt x="5562727" y="5794756"/>
                    <a:pt x="5563235" y="5794756"/>
                    <a:pt x="5560060" y="5794756"/>
                  </a:cubicBezTo>
                  <a:cubicBezTo>
                    <a:pt x="5560060" y="5794756"/>
                    <a:pt x="5560060" y="5794756"/>
                    <a:pt x="5554980" y="5794756"/>
                  </a:cubicBezTo>
                  <a:cubicBezTo>
                    <a:pt x="5554980" y="5794756"/>
                    <a:pt x="5554980" y="5794756"/>
                    <a:pt x="5548630" y="5794756"/>
                  </a:cubicBezTo>
                  <a:cubicBezTo>
                    <a:pt x="5531485" y="5792089"/>
                    <a:pt x="5553710" y="5777484"/>
                    <a:pt x="5509260" y="5774436"/>
                  </a:cubicBezTo>
                  <a:cubicBezTo>
                    <a:pt x="5476621" y="5631434"/>
                    <a:pt x="5235575" y="5728081"/>
                    <a:pt x="5132070" y="5693156"/>
                  </a:cubicBezTo>
                  <a:cubicBezTo>
                    <a:pt x="5132197" y="5693156"/>
                    <a:pt x="5131181" y="5693156"/>
                    <a:pt x="5128260" y="5693156"/>
                  </a:cubicBezTo>
                  <a:cubicBezTo>
                    <a:pt x="5126609" y="5690108"/>
                    <a:pt x="5119243" y="5689727"/>
                    <a:pt x="5114290" y="5694426"/>
                  </a:cubicBezTo>
                  <a:cubicBezTo>
                    <a:pt x="5128006" y="5695442"/>
                    <a:pt x="5112385" y="5719445"/>
                    <a:pt x="5114290" y="5691886"/>
                  </a:cubicBezTo>
                  <a:cubicBezTo>
                    <a:pt x="5114290" y="5691759"/>
                    <a:pt x="5114417" y="5691632"/>
                    <a:pt x="5114417" y="5691505"/>
                  </a:cubicBezTo>
                  <a:cubicBezTo>
                    <a:pt x="5112131" y="5692902"/>
                    <a:pt x="5107559" y="5694426"/>
                    <a:pt x="5099050" y="5694426"/>
                  </a:cubicBezTo>
                  <a:cubicBezTo>
                    <a:pt x="4957191" y="5609971"/>
                    <a:pt x="4833874" y="5530469"/>
                    <a:pt x="4615180" y="5536946"/>
                  </a:cubicBezTo>
                  <a:cubicBezTo>
                    <a:pt x="4511802" y="5496941"/>
                    <a:pt x="4370578" y="5574157"/>
                    <a:pt x="4259580" y="5557393"/>
                  </a:cubicBezTo>
                  <a:cubicBezTo>
                    <a:pt x="4104767" y="5612384"/>
                    <a:pt x="4170680" y="5439537"/>
                    <a:pt x="3953510" y="5674106"/>
                  </a:cubicBezTo>
                  <a:cubicBezTo>
                    <a:pt x="3939032" y="5655818"/>
                    <a:pt x="3917696" y="5708904"/>
                    <a:pt x="3843020" y="5736336"/>
                  </a:cubicBezTo>
                  <a:cubicBezTo>
                    <a:pt x="3810000" y="5740019"/>
                    <a:pt x="3765169" y="5739384"/>
                    <a:pt x="3716020" y="5751576"/>
                  </a:cubicBezTo>
                  <a:cubicBezTo>
                    <a:pt x="3714242" y="5751068"/>
                    <a:pt x="3711702" y="5753608"/>
                    <a:pt x="3716020" y="5746496"/>
                  </a:cubicBezTo>
                  <a:cubicBezTo>
                    <a:pt x="3699256" y="5769102"/>
                    <a:pt x="3618992" y="5768340"/>
                    <a:pt x="3567430" y="5756656"/>
                  </a:cubicBezTo>
                  <a:cubicBezTo>
                    <a:pt x="3567430" y="5756656"/>
                    <a:pt x="3567430" y="5756529"/>
                    <a:pt x="3567430" y="5754497"/>
                  </a:cubicBezTo>
                  <a:cubicBezTo>
                    <a:pt x="3564890" y="5756910"/>
                    <a:pt x="3526282" y="5768340"/>
                    <a:pt x="3487420" y="5829046"/>
                  </a:cubicBezTo>
                  <a:cubicBezTo>
                    <a:pt x="3487928" y="5824601"/>
                    <a:pt x="3486404" y="5810758"/>
                    <a:pt x="3473450" y="5832856"/>
                  </a:cubicBezTo>
                  <a:cubicBezTo>
                    <a:pt x="3396742" y="5891022"/>
                    <a:pt x="3337179" y="5947156"/>
                    <a:pt x="3256280" y="5864606"/>
                  </a:cubicBezTo>
                  <a:cubicBezTo>
                    <a:pt x="3113532" y="5865749"/>
                    <a:pt x="3057017" y="5790057"/>
                    <a:pt x="2946400" y="5738876"/>
                  </a:cubicBezTo>
                  <a:cubicBezTo>
                    <a:pt x="2945257" y="5752592"/>
                    <a:pt x="2935986" y="5714111"/>
                    <a:pt x="2928620" y="5724906"/>
                  </a:cubicBezTo>
                  <a:cubicBezTo>
                    <a:pt x="2894711" y="5760085"/>
                    <a:pt x="2869184" y="5742686"/>
                    <a:pt x="2839720" y="5709666"/>
                  </a:cubicBezTo>
                  <a:cubicBezTo>
                    <a:pt x="2839720" y="5709666"/>
                    <a:pt x="2839720" y="5709666"/>
                    <a:pt x="2839720" y="5708396"/>
                  </a:cubicBezTo>
                  <a:cubicBezTo>
                    <a:pt x="2826385" y="5710301"/>
                    <a:pt x="2803017" y="5710682"/>
                    <a:pt x="2772410" y="5735066"/>
                  </a:cubicBezTo>
                  <a:cubicBezTo>
                    <a:pt x="2772791" y="5745861"/>
                    <a:pt x="2775839" y="5751830"/>
                    <a:pt x="2754630" y="5731256"/>
                  </a:cubicBezTo>
                  <a:lnTo>
                    <a:pt x="2753360" y="5731256"/>
                  </a:lnTo>
                  <a:cubicBezTo>
                    <a:pt x="2715260" y="5683123"/>
                    <a:pt x="2702179" y="5674360"/>
                    <a:pt x="2633980" y="5651246"/>
                  </a:cubicBezTo>
                  <a:cubicBezTo>
                    <a:pt x="2630932" y="5645531"/>
                    <a:pt x="2628646" y="5673090"/>
                    <a:pt x="2623820" y="5653786"/>
                  </a:cubicBezTo>
                  <a:cubicBezTo>
                    <a:pt x="2638552" y="5651881"/>
                    <a:pt x="2584450" y="5622163"/>
                    <a:pt x="2522220" y="5573776"/>
                  </a:cubicBezTo>
                  <a:lnTo>
                    <a:pt x="2520950" y="5573776"/>
                  </a:lnTo>
                  <a:cubicBezTo>
                    <a:pt x="2509774" y="5527802"/>
                    <a:pt x="2506472" y="5609971"/>
                    <a:pt x="2364740" y="5444236"/>
                  </a:cubicBezTo>
                  <a:lnTo>
                    <a:pt x="2366010" y="5444236"/>
                  </a:lnTo>
                  <a:cubicBezTo>
                    <a:pt x="2335657" y="5377815"/>
                    <a:pt x="2297303" y="5460238"/>
                    <a:pt x="2254250" y="5388356"/>
                  </a:cubicBezTo>
                  <a:cubicBezTo>
                    <a:pt x="2267585" y="5369941"/>
                    <a:pt x="2234946" y="5388991"/>
                    <a:pt x="2230120" y="5390896"/>
                  </a:cubicBezTo>
                  <a:cubicBezTo>
                    <a:pt x="2226818" y="5390896"/>
                    <a:pt x="2239264" y="5389626"/>
                    <a:pt x="2232660" y="5384546"/>
                  </a:cubicBezTo>
                  <a:cubicBezTo>
                    <a:pt x="2190623" y="5424043"/>
                    <a:pt x="2112391" y="5181092"/>
                    <a:pt x="1986280" y="5262626"/>
                  </a:cubicBezTo>
                  <a:cubicBezTo>
                    <a:pt x="1967357" y="5268087"/>
                    <a:pt x="1948561" y="5264785"/>
                    <a:pt x="1893570" y="5248656"/>
                  </a:cubicBezTo>
                  <a:cubicBezTo>
                    <a:pt x="1898269" y="5231384"/>
                    <a:pt x="1883283" y="5272532"/>
                    <a:pt x="1858010" y="5260086"/>
                  </a:cubicBezTo>
                  <a:cubicBezTo>
                    <a:pt x="1811020" y="5254625"/>
                    <a:pt x="1871091" y="5309616"/>
                    <a:pt x="1823720" y="5282946"/>
                  </a:cubicBezTo>
                  <a:cubicBezTo>
                    <a:pt x="1821307" y="5243703"/>
                    <a:pt x="1663827" y="5259578"/>
                    <a:pt x="1623060" y="5284216"/>
                  </a:cubicBezTo>
                  <a:cubicBezTo>
                    <a:pt x="1616964" y="5288788"/>
                    <a:pt x="1599946" y="5302377"/>
                    <a:pt x="1608074" y="5275834"/>
                  </a:cubicBezTo>
                  <a:cubicBezTo>
                    <a:pt x="1599565" y="5285232"/>
                    <a:pt x="1570990" y="5262626"/>
                    <a:pt x="1596390" y="5256276"/>
                  </a:cubicBezTo>
                  <a:cubicBezTo>
                    <a:pt x="1596390" y="5256276"/>
                    <a:pt x="1596390" y="5256276"/>
                    <a:pt x="1598930" y="5258816"/>
                  </a:cubicBezTo>
                  <a:cubicBezTo>
                    <a:pt x="1604137" y="5269357"/>
                    <a:pt x="1610360" y="5259705"/>
                    <a:pt x="1595120" y="5248656"/>
                  </a:cubicBezTo>
                  <a:cubicBezTo>
                    <a:pt x="1593850" y="5252593"/>
                    <a:pt x="1589405" y="5233543"/>
                    <a:pt x="1578610" y="5248656"/>
                  </a:cubicBezTo>
                  <a:cubicBezTo>
                    <a:pt x="1577594" y="5249672"/>
                    <a:pt x="1578991" y="5251704"/>
                    <a:pt x="1573530" y="5252466"/>
                  </a:cubicBezTo>
                  <a:cubicBezTo>
                    <a:pt x="1567434" y="5286121"/>
                    <a:pt x="1565148" y="5271897"/>
                    <a:pt x="1432560" y="5295646"/>
                  </a:cubicBezTo>
                  <a:cubicBezTo>
                    <a:pt x="1432560" y="5295646"/>
                    <a:pt x="1432560" y="5295646"/>
                    <a:pt x="1432560" y="5296916"/>
                  </a:cubicBezTo>
                  <a:cubicBezTo>
                    <a:pt x="1435989" y="5304028"/>
                    <a:pt x="1422400" y="5310632"/>
                    <a:pt x="1421130" y="5296916"/>
                  </a:cubicBezTo>
                  <a:cubicBezTo>
                    <a:pt x="1422654" y="5298186"/>
                    <a:pt x="1417955" y="5292344"/>
                    <a:pt x="1426210" y="5290566"/>
                  </a:cubicBezTo>
                  <a:cubicBezTo>
                    <a:pt x="1317752" y="5221224"/>
                    <a:pt x="963930" y="5492369"/>
                    <a:pt x="772160" y="5596636"/>
                  </a:cubicBezTo>
                  <a:cubicBezTo>
                    <a:pt x="772160" y="5596636"/>
                    <a:pt x="772160" y="5596636"/>
                    <a:pt x="772160" y="5599176"/>
                  </a:cubicBezTo>
                  <a:cubicBezTo>
                    <a:pt x="773049" y="5599303"/>
                    <a:pt x="770636" y="5606923"/>
                    <a:pt x="764540" y="5611876"/>
                  </a:cubicBezTo>
                  <a:cubicBezTo>
                    <a:pt x="764540" y="5611876"/>
                    <a:pt x="764540" y="5611876"/>
                    <a:pt x="764540" y="5613146"/>
                  </a:cubicBezTo>
                  <a:cubicBezTo>
                    <a:pt x="745363" y="5607431"/>
                    <a:pt x="789051" y="5636260"/>
                    <a:pt x="756920" y="5619496"/>
                  </a:cubicBezTo>
                  <a:cubicBezTo>
                    <a:pt x="759079" y="5619496"/>
                    <a:pt x="758063" y="5620131"/>
                    <a:pt x="753110" y="5615686"/>
                  </a:cubicBezTo>
                  <a:cubicBezTo>
                    <a:pt x="692531" y="5638038"/>
                    <a:pt x="742950" y="5650992"/>
                    <a:pt x="659130" y="5681726"/>
                  </a:cubicBezTo>
                  <a:cubicBezTo>
                    <a:pt x="650494" y="5731256"/>
                    <a:pt x="580517" y="5730240"/>
                    <a:pt x="485140" y="5794756"/>
                  </a:cubicBezTo>
                  <a:cubicBezTo>
                    <a:pt x="460629" y="5795772"/>
                    <a:pt x="462280" y="5784342"/>
                    <a:pt x="447040" y="5830316"/>
                  </a:cubicBezTo>
                  <a:cubicBezTo>
                    <a:pt x="431038" y="5803900"/>
                    <a:pt x="414655" y="5830062"/>
                    <a:pt x="400050" y="5853176"/>
                  </a:cubicBezTo>
                  <a:cubicBezTo>
                    <a:pt x="363474" y="5861939"/>
                    <a:pt x="302133" y="5875782"/>
                    <a:pt x="257810" y="5925566"/>
                  </a:cubicBezTo>
                  <a:cubicBezTo>
                    <a:pt x="207518" y="5965952"/>
                    <a:pt x="104267" y="5935472"/>
                    <a:pt x="118110" y="5811266"/>
                  </a:cubicBezTo>
                  <a:cubicBezTo>
                    <a:pt x="210820" y="4920742"/>
                    <a:pt x="133985" y="3812286"/>
                    <a:pt x="179070" y="2685796"/>
                  </a:cubicBezTo>
                  <a:cubicBezTo>
                    <a:pt x="145415" y="2062734"/>
                    <a:pt x="195326" y="1606677"/>
                    <a:pt x="160020" y="985266"/>
                  </a:cubicBezTo>
                  <a:cubicBezTo>
                    <a:pt x="236093" y="787654"/>
                    <a:pt x="0" y="513334"/>
                    <a:pt x="412750" y="595503"/>
                  </a:cubicBezTo>
                  <a:cubicBezTo>
                    <a:pt x="2081911" y="580136"/>
                    <a:pt x="3903726" y="597789"/>
                    <a:pt x="5601970" y="594233"/>
                  </a:cubicBezTo>
                  <a:cubicBezTo>
                    <a:pt x="6804152" y="681736"/>
                    <a:pt x="6389751" y="0"/>
                    <a:pt x="6452870" y="2641346"/>
                  </a:cubicBezTo>
                  <a:close/>
                </a:path>
              </a:pathLst>
            </a:custGeom>
            <a:blipFill>
              <a:blip r:embed="rId10"/>
              <a:stretch>
                <a:fillRect l="-15452" t="0" r="-15452" b="0"/>
              </a:stretch>
            </a:blipFill>
          </p:spPr>
          <p:txBody>
            <a:bodyPr/>
            <a:p/>
          </p:txBody>
        </p:sp>
      </p:grpSp>
      <p:sp>
        <p:nvSpPr>
          <p:cNvPr name="TextBox 18" id="18"/>
          <p:cNvSpPr txBox="true"/>
          <p:nvPr/>
        </p:nvSpPr>
        <p:spPr>
          <a:xfrm rot="0">
            <a:off x="2641946" y="1147806"/>
            <a:ext cx="12811800" cy="2033906"/>
          </a:xfrm>
          <a:prstGeom prst="rect">
            <a:avLst/>
          </a:prstGeom>
        </p:spPr>
        <p:txBody>
          <a:bodyPr anchor="t" rtlCol="false" tIns="0" lIns="0" bIns="0" rIns="0">
            <a:spAutoFit/>
          </a:bodyPr>
          <a:lstStyle/>
          <a:p>
            <a:pPr algn="ctr">
              <a:lnSpc>
                <a:spcPts val="16519"/>
              </a:lnSpc>
            </a:pPr>
            <a:r>
              <a:rPr sz="11799">
                <a:solidFill>
                  <a:srgbClr val="000000"/>
                </a:solidFill>
              </a:rPr>
              <a:t>{{HEADER_1_SLIDE_10_C13}}</a:t>
            </a:r>
          </a:p>
        </p:txBody>
      </p:sp>
      <p:sp>
        <p:nvSpPr>
          <p:cNvPr name="TextBox 19" id="19"/>
          <p:cNvSpPr txBox="true"/>
          <p:nvPr/>
        </p:nvSpPr>
        <p:spPr>
          <a:xfrm rot="0">
            <a:off x="2401137" y="7075160"/>
            <a:ext cx="13485725" cy="1217042"/>
          </a:xfrm>
          <a:prstGeom prst="rect">
            <a:avLst/>
          </a:prstGeom>
        </p:spPr>
        <p:txBody>
          <a:bodyPr anchor="t" rtlCol="false" tIns="0" lIns="0" bIns="0" rIns="0">
            <a:spAutoFit/>
          </a:bodyPr>
          <a:lstStyle/>
          <a:p>
            <a:pPr algn="ctr">
              <a:lnSpc>
                <a:spcPts val="3268"/>
              </a:lnSpc>
            </a:pPr>
            <a:r>
              <a:rPr sz="2334">
                <a:solidFill>
                  <a:srgbClr val="000000"/>
                </a:solidFill>
              </a:rPr>
              <a:t>{{CONTENT_2_SLIDE_10_C326}}</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sp>
        <p:nvSpPr>
          <p:cNvPr name="Freeform 4" id="4"/>
          <p:cNvSpPr/>
          <p:nvPr/>
        </p:nvSpPr>
        <p:spPr>
          <a:xfrm flipH="false" flipV="false" rot="0">
            <a:off x="4011755" y="1923773"/>
            <a:ext cx="10264490" cy="6439454"/>
          </a:xfrm>
          <a:custGeom>
            <a:avLst/>
            <a:gdLst/>
            <a:ahLst/>
            <a:cxnLst/>
            <a:rect r="r" b="b" t="t" l="l"/>
            <a:pathLst>
              <a:path h="6439454" w="10264490">
                <a:moveTo>
                  <a:pt x="0" y="0"/>
                </a:moveTo>
                <a:lnTo>
                  <a:pt x="10264490" y="0"/>
                </a:lnTo>
                <a:lnTo>
                  <a:pt x="10264490" y="6439454"/>
                </a:lnTo>
                <a:lnTo>
                  <a:pt x="0" y="643945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txBody>
          <a:bodyPr/>
          <a:p/>
        </p:txBody>
      </p:sp>
      <p:sp>
        <p:nvSpPr>
          <p:cNvPr name="Freeform 5" id="5"/>
          <p:cNvSpPr/>
          <p:nvPr/>
        </p:nvSpPr>
        <p:spPr>
          <a:xfrm flipH="false" flipV="false" rot="1269725">
            <a:off x="698592" y="6518320"/>
            <a:ext cx="5169887" cy="6791313"/>
          </a:xfrm>
          <a:custGeom>
            <a:avLst/>
            <a:gdLst/>
            <a:ahLst/>
            <a:cxnLst/>
            <a:rect r="r" b="b" t="t" l="l"/>
            <a:pathLst>
              <a:path h="6791313" w="5169887">
                <a:moveTo>
                  <a:pt x="0" y="0"/>
                </a:moveTo>
                <a:lnTo>
                  <a:pt x="5169887" y="0"/>
                </a:lnTo>
                <a:lnTo>
                  <a:pt x="5169887" y="6791312"/>
                </a:lnTo>
                <a:lnTo>
                  <a:pt x="0" y="6791312"/>
                </a:lnTo>
                <a:lnTo>
                  <a:pt x="0" y="0"/>
                </a:lnTo>
                <a:close/>
              </a:path>
            </a:pathLst>
          </a:custGeom>
          <a:blipFill>
            <a:blip r:embed="rId6"/>
            <a:stretch>
              <a:fillRect l="0" t="0" r="0" b="0"/>
            </a:stretch>
          </a:blipFill>
        </p:spPr>
        <p:txBody>
          <a:bodyPr/>
          <a:p/>
        </p:txBody>
      </p:sp>
      <p:sp>
        <p:nvSpPr>
          <p:cNvPr name="Freeform 6" id="6"/>
          <p:cNvSpPr/>
          <p:nvPr/>
        </p:nvSpPr>
        <p:spPr>
          <a:xfrm flipH="false" flipV="false" rot="-10110523">
            <a:off x="11501680" y="-4379622"/>
            <a:ext cx="5549129" cy="7984359"/>
          </a:xfrm>
          <a:custGeom>
            <a:avLst/>
            <a:gdLst/>
            <a:ahLst/>
            <a:cxnLst/>
            <a:rect r="r" b="b" t="t" l="l"/>
            <a:pathLst>
              <a:path h="7984359" w="5549129">
                <a:moveTo>
                  <a:pt x="0" y="0"/>
                </a:moveTo>
                <a:lnTo>
                  <a:pt x="5549129" y="0"/>
                </a:lnTo>
                <a:lnTo>
                  <a:pt x="5549129" y="7984359"/>
                </a:lnTo>
                <a:lnTo>
                  <a:pt x="0" y="7984359"/>
                </a:lnTo>
                <a:lnTo>
                  <a:pt x="0" y="0"/>
                </a:lnTo>
                <a:close/>
              </a:path>
            </a:pathLst>
          </a:custGeom>
          <a:blipFill>
            <a:blip r:embed="rId7"/>
            <a:stretch>
              <a:fillRect l="0" t="0" r="0" b="0"/>
            </a:stretch>
          </a:blipFill>
        </p:spPr>
        <p:txBody>
          <a:bodyPr/>
          <a:p/>
        </p:txBody>
      </p:sp>
      <p:sp>
        <p:nvSpPr>
          <p:cNvPr name="Freeform 7" id="7"/>
          <p:cNvSpPr/>
          <p:nvPr/>
        </p:nvSpPr>
        <p:spPr>
          <a:xfrm flipH="false" flipV="false" rot="-1158148">
            <a:off x="12601382" y="6153099"/>
            <a:ext cx="4794947" cy="6210401"/>
          </a:xfrm>
          <a:custGeom>
            <a:avLst/>
            <a:gdLst/>
            <a:ahLst/>
            <a:cxnLst/>
            <a:rect r="r" b="b" t="t" l="l"/>
            <a:pathLst>
              <a:path h="6210401" w="4794947">
                <a:moveTo>
                  <a:pt x="0" y="0"/>
                </a:moveTo>
                <a:lnTo>
                  <a:pt x="4794948" y="0"/>
                </a:lnTo>
                <a:lnTo>
                  <a:pt x="4794948" y="6210402"/>
                </a:lnTo>
                <a:lnTo>
                  <a:pt x="0" y="6210402"/>
                </a:lnTo>
                <a:lnTo>
                  <a:pt x="0" y="0"/>
                </a:lnTo>
                <a:close/>
              </a:path>
            </a:pathLst>
          </a:custGeom>
          <a:blipFill>
            <a:blip r:embed="rId8"/>
            <a:stretch>
              <a:fillRect l="0" t="0" r="0" b="0"/>
            </a:stretch>
          </a:blipFill>
        </p:spPr>
        <p:txBody>
          <a:bodyPr/>
          <a:p/>
        </p:txBody>
      </p:sp>
      <p:sp>
        <p:nvSpPr>
          <p:cNvPr name="Freeform 8" id="8"/>
          <p:cNvSpPr/>
          <p:nvPr/>
        </p:nvSpPr>
        <p:spPr>
          <a:xfrm flipH="false" flipV="false" rot="0">
            <a:off x="559068" y="191348"/>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9"/>
            <a:stretch>
              <a:fillRect l="0" t="0" r="0" b="0"/>
            </a:stretch>
          </a:blipFill>
        </p:spPr>
        <p:txBody>
          <a:bodyPr/>
          <a:p/>
        </p:txBody>
      </p:sp>
      <p:sp>
        <p:nvSpPr>
          <p:cNvPr name="Freeform 9" id="9"/>
          <p:cNvSpPr/>
          <p:nvPr/>
        </p:nvSpPr>
        <p:spPr>
          <a:xfrm flipH="false" flipV="false" rot="-4331162">
            <a:off x="16061965" y="1859698"/>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9"/>
            <a:stretch>
              <a:fillRect l="0" t="0" r="0" b="0"/>
            </a:stretch>
          </a:blipFill>
        </p:spPr>
        <p:txBody>
          <a:bodyPr/>
          <a:p/>
        </p:txBody>
      </p:sp>
      <p:sp>
        <p:nvSpPr>
          <p:cNvPr name="TextBox 10" id="10"/>
          <p:cNvSpPr txBox="true"/>
          <p:nvPr/>
        </p:nvSpPr>
        <p:spPr>
          <a:xfrm rot="0">
            <a:off x="4307814" y="3522980"/>
            <a:ext cx="9672372" cy="3583939"/>
          </a:xfrm>
          <a:prstGeom prst="rect">
            <a:avLst/>
          </a:prstGeom>
        </p:spPr>
        <p:txBody>
          <a:bodyPr anchor="t" rtlCol="false" tIns="0" lIns="0" bIns="0" rIns="0">
            <a:spAutoFit/>
          </a:bodyPr>
          <a:lstStyle/>
          <a:p>
            <a:pPr algn="ctr">
              <a:lnSpc>
                <a:spcPts val="13629"/>
              </a:lnSpc>
            </a:pPr>
            <a:r>
              <a:rPr sz="14499">
                <a:solidFill>
                  <a:srgbClr val="000000"/>
                </a:solidFill>
              </a:rPr>
              <a:t>{{CONTENT_1_SLIDE_11_C25}}</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sp>
        <p:nvSpPr>
          <p:cNvPr name="Freeform 4" id="4"/>
          <p:cNvSpPr/>
          <p:nvPr/>
        </p:nvSpPr>
        <p:spPr>
          <a:xfrm flipH="false" flipV="false" rot="0">
            <a:off x="4011755" y="1923773"/>
            <a:ext cx="10264490" cy="6439454"/>
          </a:xfrm>
          <a:custGeom>
            <a:avLst/>
            <a:gdLst/>
            <a:ahLst/>
            <a:cxnLst/>
            <a:rect r="r" b="b" t="t" l="l"/>
            <a:pathLst>
              <a:path h="6439454" w="10264490">
                <a:moveTo>
                  <a:pt x="0" y="0"/>
                </a:moveTo>
                <a:lnTo>
                  <a:pt x="10264490" y="0"/>
                </a:lnTo>
                <a:lnTo>
                  <a:pt x="10264490" y="6439454"/>
                </a:lnTo>
                <a:lnTo>
                  <a:pt x="0" y="643945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txBody>
          <a:bodyPr/>
          <a:p/>
        </p:txBody>
      </p:sp>
      <p:sp>
        <p:nvSpPr>
          <p:cNvPr name="Freeform 5" id="5"/>
          <p:cNvSpPr/>
          <p:nvPr/>
        </p:nvSpPr>
        <p:spPr>
          <a:xfrm flipH="false" flipV="false" rot="1269725">
            <a:off x="698592" y="6518320"/>
            <a:ext cx="5169887" cy="6791313"/>
          </a:xfrm>
          <a:custGeom>
            <a:avLst/>
            <a:gdLst/>
            <a:ahLst/>
            <a:cxnLst/>
            <a:rect r="r" b="b" t="t" l="l"/>
            <a:pathLst>
              <a:path h="6791313" w="5169887">
                <a:moveTo>
                  <a:pt x="0" y="0"/>
                </a:moveTo>
                <a:lnTo>
                  <a:pt x="5169887" y="0"/>
                </a:lnTo>
                <a:lnTo>
                  <a:pt x="5169887" y="6791312"/>
                </a:lnTo>
                <a:lnTo>
                  <a:pt x="0" y="6791312"/>
                </a:lnTo>
                <a:lnTo>
                  <a:pt x="0" y="0"/>
                </a:lnTo>
                <a:close/>
              </a:path>
            </a:pathLst>
          </a:custGeom>
          <a:blipFill>
            <a:blip r:embed="rId6"/>
            <a:stretch>
              <a:fillRect l="0" t="0" r="0" b="0"/>
            </a:stretch>
          </a:blipFill>
        </p:spPr>
        <p:txBody>
          <a:bodyPr/>
          <a:p/>
        </p:txBody>
      </p:sp>
      <p:sp>
        <p:nvSpPr>
          <p:cNvPr name="Freeform 6" id="6"/>
          <p:cNvSpPr/>
          <p:nvPr/>
        </p:nvSpPr>
        <p:spPr>
          <a:xfrm flipH="false" flipV="false" rot="-10110523">
            <a:off x="11501680" y="-4379622"/>
            <a:ext cx="5549129" cy="7984359"/>
          </a:xfrm>
          <a:custGeom>
            <a:avLst/>
            <a:gdLst/>
            <a:ahLst/>
            <a:cxnLst/>
            <a:rect r="r" b="b" t="t" l="l"/>
            <a:pathLst>
              <a:path h="7984359" w="5549129">
                <a:moveTo>
                  <a:pt x="0" y="0"/>
                </a:moveTo>
                <a:lnTo>
                  <a:pt x="5549129" y="0"/>
                </a:lnTo>
                <a:lnTo>
                  <a:pt x="5549129" y="7984359"/>
                </a:lnTo>
                <a:lnTo>
                  <a:pt x="0" y="7984359"/>
                </a:lnTo>
                <a:lnTo>
                  <a:pt x="0" y="0"/>
                </a:lnTo>
                <a:close/>
              </a:path>
            </a:pathLst>
          </a:custGeom>
          <a:blipFill>
            <a:blip r:embed="rId7"/>
            <a:stretch>
              <a:fillRect l="0" t="0" r="0" b="0"/>
            </a:stretch>
          </a:blipFill>
        </p:spPr>
        <p:txBody>
          <a:bodyPr/>
          <a:p/>
        </p:txBody>
      </p:sp>
      <p:sp>
        <p:nvSpPr>
          <p:cNvPr name="Freeform 7" id="7"/>
          <p:cNvSpPr/>
          <p:nvPr/>
        </p:nvSpPr>
        <p:spPr>
          <a:xfrm flipH="false" flipV="false" rot="-1158148">
            <a:off x="12601382" y="6153099"/>
            <a:ext cx="4794947" cy="6210401"/>
          </a:xfrm>
          <a:custGeom>
            <a:avLst/>
            <a:gdLst/>
            <a:ahLst/>
            <a:cxnLst/>
            <a:rect r="r" b="b" t="t" l="l"/>
            <a:pathLst>
              <a:path h="6210401" w="4794947">
                <a:moveTo>
                  <a:pt x="0" y="0"/>
                </a:moveTo>
                <a:lnTo>
                  <a:pt x="4794948" y="0"/>
                </a:lnTo>
                <a:lnTo>
                  <a:pt x="4794948" y="6210402"/>
                </a:lnTo>
                <a:lnTo>
                  <a:pt x="0" y="6210402"/>
                </a:lnTo>
                <a:lnTo>
                  <a:pt x="0" y="0"/>
                </a:lnTo>
                <a:close/>
              </a:path>
            </a:pathLst>
          </a:custGeom>
          <a:blipFill>
            <a:blip r:embed="rId8"/>
            <a:stretch>
              <a:fillRect l="0" t="0" r="0" b="0"/>
            </a:stretch>
          </a:blipFill>
        </p:spPr>
        <p:txBody>
          <a:bodyPr/>
          <a:p/>
        </p:txBody>
      </p:sp>
      <p:sp>
        <p:nvSpPr>
          <p:cNvPr name="Freeform 8" id="8"/>
          <p:cNvSpPr/>
          <p:nvPr/>
        </p:nvSpPr>
        <p:spPr>
          <a:xfrm flipH="false" flipV="false" rot="0">
            <a:off x="559068" y="191348"/>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9"/>
            <a:stretch>
              <a:fillRect l="0" t="0" r="0" b="0"/>
            </a:stretch>
          </a:blipFill>
        </p:spPr>
        <p:txBody>
          <a:bodyPr/>
          <a:p/>
        </p:txBody>
      </p:sp>
      <p:sp>
        <p:nvSpPr>
          <p:cNvPr name="Freeform 9" id="9"/>
          <p:cNvSpPr/>
          <p:nvPr/>
        </p:nvSpPr>
        <p:spPr>
          <a:xfrm flipH="false" flipV="false" rot="-4331162">
            <a:off x="16061965" y="1859698"/>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9"/>
            <a:stretch>
              <a:fillRect l="0" t="0" r="0" b="0"/>
            </a:stretch>
          </a:blipFill>
        </p:spPr>
        <p:txBody>
          <a:bodyPr/>
          <a:p/>
        </p:txBody>
      </p:sp>
      <p:sp>
        <p:nvSpPr>
          <p:cNvPr name="TextBox 10" id="10"/>
          <p:cNvSpPr txBox="true"/>
          <p:nvPr/>
        </p:nvSpPr>
        <p:spPr>
          <a:xfrm rot="0">
            <a:off x="4298308" y="3907571"/>
            <a:ext cx="9672372" cy="2489201"/>
          </a:xfrm>
          <a:prstGeom prst="rect">
            <a:avLst/>
          </a:prstGeom>
        </p:spPr>
        <p:txBody>
          <a:bodyPr anchor="t" rtlCol="false" tIns="0" lIns="0" bIns="0" rIns="0">
            <a:spAutoFit/>
          </a:bodyPr>
          <a:lstStyle/>
          <a:p>
            <a:pPr algn="ctr">
              <a:lnSpc>
                <a:spcPts val="20299"/>
              </a:lnSpc>
            </a:pPr>
            <a:r>
              <a:rPr sz="14499">
                <a:solidFill>
                  <a:srgbClr val="000000"/>
                </a:solidFill>
              </a:rPr>
              <a:t>{{CONTENT_1_SLIDE_12_C9}}</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grpSp>
        <p:nvGrpSpPr>
          <p:cNvPr name="Group 4" id="4"/>
          <p:cNvGrpSpPr/>
          <p:nvPr/>
        </p:nvGrpSpPr>
        <p:grpSpPr>
          <a:xfrm rot="0">
            <a:off x="1028700" y="1028700"/>
            <a:ext cx="16230600" cy="8229600"/>
            <a:chOff x="0" y="0"/>
            <a:chExt cx="4274726" cy="2167467"/>
          </a:xfrm>
        </p:grpSpPr>
        <p:sp>
          <p:nvSpPr>
            <p:cNvPr name="Freeform 5" id="5"/>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C7C8B5">
                <a:alpha val="89804"/>
              </a:srgbClr>
            </a:solidFill>
            <a:ln w="66675" cap="rnd">
              <a:solidFill>
                <a:srgbClr val="000000">
                  <a:alpha val="89804"/>
                </a:srgbClr>
              </a:solidFill>
              <a:prstDash val="solid"/>
              <a:round/>
            </a:ln>
          </p:spPr>
          <p:txBody>
            <a:bodyPr/>
            <a:p/>
          </p:txBody>
        </p:sp>
        <p:sp>
          <p:nvSpPr>
            <p:cNvPr name="TextBox 6" id="6"/>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1269725">
            <a:off x="-2584943" y="7398351"/>
            <a:ext cx="5169887" cy="6791313"/>
          </a:xfrm>
          <a:custGeom>
            <a:avLst/>
            <a:gdLst/>
            <a:ahLst/>
            <a:cxnLst/>
            <a:rect r="r" b="b" t="t" l="l"/>
            <a:pathLst>
              <a:path h="6791313" w="5169887">
                <a:moveTo>
                  <a:pt x="0" y="0"/>
                </a:moveTo>
                <a:lnTo>
                  <a:pt x="5169886" y="0"/>
                </a:lnTo>
                <a:lnTo>
                  <a:pt x="5169886" y="6791313"/>
                </a:lnTo>
                <a:lnTo>
                  <a:pt x="0" y="6791313"/>
                </a:lnTo>
                <a:lnTo>
                  <a:pt x="0" y="0"/>
                </a:lnTo>
                <a:close/>
              </a:path>
            </a:pathLst>
          </a:custGeom>
          <a:blipFill>
            <a:blip r:embed="rId4"/>
            <a:stretch>
              <a:fillRect l="0" t="0" r="0" b="0"/>
            </a:stretch>
          </a:blipFill>
        </p:spPr>
        <p:txBody>
          <a:bodyPr/>
          <a:p/>
        </p:txBody>
      </p:sp>
      <p:sp>
        <p:nvSpPr>
          <p:cNvPr name="Freeform 8" id="8"/>
          <p:cNvSpPr/>
          <p:nvPr/>
        </p:nvSpPr>
        <p:spPr>
          <a:xfrm flipH="false" flipV="false" rot="-10110523">
            <a:off x="14484735" y="-5795130"/>
            <a:ext cx="5549129" cy="7984359"/>
          </a:xfrm>
          <a:custGeom>
            <a:avLst/>
            <a:gdLst/>
            <a:ahLst/>
            <a:cxnLst/>
            <a:rect r="r" b="b" t="t" l="l"/>
            <a:pathLst>
              <a:path h="7984359" w="5549129">
                <a:moveTo>
                  <a:pt x="0" y="0"/>
                </a:moveTo>
                <a:lnTo>
                  <a:pt x="5549130" y="0"/>
                </a:lnTo>
                <a:lnTo>
                  <a:pt x="5549130" y="7984358"/>
                </a:lnTo>
                <a:lnTo>
                  <a:pt x="0" y="7984358"/>
                </a:lnTo>
                <a:lnTo>
                  <a:pt x="0" y="0"/>
                </a:lnTo>
                <a:close/>
              </a:path>
            </a:pathLst>
          </a:custGeom>
          <a:blipFill>
            <a:blip r:embed="rId5"/>
            <a:stretch>
              <a:fillRect l="0" t="0" r="0" b="0"/>
            </a:stretch>
          </a:blipFill>
        </p:spPr>
        <p:txBody>
          <a:bodyPr/>
          <a:p/>
        </p:txBody>
      </p:sp>
      <p:sp>
        <p:nvSpPr>
          <p:cNvPr name="Freeform 9" id="9"/>
          <p:cNvSpPr/>
          <p:nvPr/>
        </p:nvSpPr>
        <p:spPr>
          <a:xfrm flipH="false" flipV="false" rot="-1158148">
            <a:off x="14861826" y="7483554"/>
            <a:ext cx="4794947" cy="6210401"/>
          </a:xfrm>
          <a:custGeom>
            <a:avLst/>
            <a:gdLst/>
            <a:ahLst/>
            <a:cxnLst/>
            <a:rect r="r" b="b" t="t" l="l"/>
            <a:pathLst>
              <a:path h="6210401" w="4794947">
                <a:moveTo>
                  <a:pt x="0" y="0"/>
                </a:moveTo>
                <a:lnTo>
                  <a:pt x="4794948" y="0"/>
                </a:lnTo>
                <a:lnTo>
                  <a:pt x="4794948" y="6210401"/>
                </a:lnTo>
                <a:lnTo>
                  <a:pt x="0" y="6210401"/>
                </a:lnTo>
                <a:lnTo>
                  <a:pt x="0" y="0"/>
                </a:lnTo>
                <a:close/>
              </a:path>
            </a:pathLst>
          </a:custGeom>
          <a:blipFill>
            <a:blip r:embed="rId6"/>
            <a:stretch>
              <a:fillRect l="0" t="0" r="0" b="0"/>
            </a:stretch>
          </a:blipFill>
        </p:spPr>
        <p:txBody>
          <a:bodyPr/>
          <a:p/>
        </p:txBody>
      </p:sp>
      <p:sp>
        <p:nvSpPr>
          <p:cNvPr name="Freeform 10" id="10"/>
          <p:cNvSpPr/>
          <p:nvPr/>
        </p:nvSpPr>
        <p:spPr>
          <a:xfrm flipH="false" flipV="false" rot="404972">
            <a:off x="-3093680" y="-1425460"/>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1" id="11"/>
          <p:cNvSpPr/>
          <p:nvPr/>
        </p:nvSpPr>
        <p:spPr>
          <a:xfrm flipH="false" flipV="false" rot="-6289782">
            <a:off x="17059962" y="1479387"/>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TextBox 12" id="12"/>
          <p:cNvSpPr txBox="true"/>
          <p:nvPr/>
        </p:nvSpPr>
        <p:spPr>
          <a:xfrm rot="0">
            <a:off x="2641946" y="1147806"/>
            <a:ext cx="12811800" cy="2033906"/>
          </a:xfrm>
          <a:prstGeom prst="rect">
            <a:avLst/>
          </a:prstGeom>
        </p:spPr>
        <p:txBody>
          <a:bodyPr anchor="t" rtlCol="false" tIns="0" lIns="0" bIns="0" rIns="0">
            <a:spAutoFit/>
          </a:bodyPr>
          <a:lstStyle/>
          <a:p>
            <a:pPr algn="ctr">
              <a:lnSpc>
                <a:spcPts val="16519"/>
              </a:lnSpc>
            </a:pPr>
            <a:r>
              <a:rPr sz="11799">
                <a:solidFill>
                  <a:srgbClr val="000000"/>
                </a:solidFill>
              </a:rPr>
              <a:t>{{HEADER_1_SLIDE_2_C8}}</a:t>
            </a:r>
          </a:p>
        </p:txBody>
      </p:sp>
      <p:sp>
        <p:nvSpPr>
          <p:cNvPr name="TextBox 13" id="13"/>
          <p:cNvSpPr txBox="true"/>
          <p:nvPr/>
        </p:nvSpPr>
        <p:spPr>
          <a:xfrm rot="0">
            <a:off x="4006146" y="3231868"/>
            <a:ext cx="10275707" cy="4954634"/>
          </a:xfrm>
          <a:prstGeom prst="rect">
            <a:avLst/>
          </a:prstGeom>
        </p:spPr>
        <p:txBody>
          <a:bodyPr anchor="t" rtlCol="false" tIns="0" lIns="0" bIns="0" rIns="0">
            <a:spAutoFit/>
          </a:bodyPr>
          <a:lstStyle/>
          <a:p>
            <a:pPr algn="ctr">
              <a:lnSpc>
                <a:spcPts val="9884"/>
              </a:lnSpc>
            </a:pPr>
            <a:r>
              <a:rPr sz="7060">
                <a:solidFill>
                  <a:srgbClr val="000000"/>
                </a:solidFill>
              </a:rPr>
              <a:t>{{BULLET_2_SLIDE_2_C52}}</a:t>
            </a:r>
          </a:p>
          <a:p>
            <a:pPr algn="ctr">
              <a:lnSpc>
                <a:spcPts val="9884"/>
              </a:lnSpc>
            </a:pPr>
            <a:r>
              <a:rPr lang="en-US" sz="7060">
                <a:solidFill>
                  <a:srgbClr val="000000"/>
                </a:solidFill>
                <a:latin typeface="Belleza"/>
                <a:ea typeface="Belleza"/>
                <a:cs typeface="Belleza"/>
                <a:sym typeface="Belleza"/>
              </a:rPr>
              <a:t>Dani Martinez</a:t>
            </a:r>
          </a:p>
          <a:p>
            <a:pPr algn="ctr">
              <a:lnSpc>
                <a:spcPts val="9884"/>
              </a:lnSpc>
            </a:pPr>
            <a:r>
              <a:rPr lang="en-US" sz="7060">
                <a:solidFill>
                  <a:srgbClr val="000000"/>
                </a:solidFill>
                <a:latin typeface="Belleza"/>
                <a:ea typeface="Belleza"/>
                <a:cs typeface="Belleza"/>
                <a:sym typeface="Belleza"/>
              </a:rPr>
              <a:t>Cia Rodriguez</a:t>
            </a:r>
          </a:p>
          <a:p>
            <a:pPr algn="ctr">
              <a:lnSpc>
                <a:spcPts val="9884"/>
              </a:lnSpc>
            </a:pPr>
            <a:r>
              <a:rPr lang="en-US" sz="7060">
                <a:solidFill>
                  <a:srgbClr val="000000"/>
                </a:solidFill>
                <a:latin typeface="Belleza"/>
                <a:ea typeface="Belleza"/>
                <a:cs typeface="Belleza"/>
                <a:sym typeface="Belleza"/>
              </a:rPr>
              <a:t>Olivia Wilson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grpSp>
        <p:nvGrpSpPr>
          <p:cNvPr name="Group 4" id="4"/>
          <p:cNvGrpSpPr/>
          <p:nvPr/>
        </p:nvGrpSpPr>
        <p:grpSpPr>
          <a:xfrm rot="0">
            <a:off x="1028700" y="1028700"/>
            <a:ext cx="16230600" cy="8229600"/>
            <a:chOff x="0" y="0"/>
            <a:chExt cx="4274726" cy="2167467"/>
          </a:xfrm>
        </p:grpSpPr>
        <p:sp>
          <p:nvSpPr>
            <p:cNvPr name="Freeform 5" id="5"/>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C7C8B5">
                <a:alpha val="89804"/>
              </a:srgbClr>
            </a:solidFill>
            <a:ln w="66675" cap="rnd">
              <a:solidFill>
                <a:srgbClr val="000000">
                  <a:alpha val="89804"/>
                </a:srgbClr>
              </a:solidFill>
              <a:prstDash val="solid"/>
              <a:round/>
            </a:ln>
          </p:spPr>
          <p:txBody>
            <a:bodyPr/>
            <a:p/>
          </p:txBody>
        </p:sp>
        <p:sp>
          <p:nvSpPr>
            <p:cNvPr name="TextBox 6" id="6"/>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1269725">
            <a:off x="-2584943" y="7398351"/>
            <a:ext cx="5169887" cy="6791313"/>
          </a:xfrm>
          <a:custGeom>
            <a:avLst/>
            <a:gdLst/>
            <a:ahLst/>
            <a:cxnLst/>
            <a:rect r="r" b="b" t="t" l="l"/>
            <a:pathLst>
              <a:path h="6791313" w="5169887">
                <a:moveTo>
                  <a:pt x="0" y="0"/>
                </a:moveTo>
                <a:lnTo>
                  <a:pt x="5169886" y="0"/>
                </a:lnTo>
                <a:lnTo>
                  <a:pt x="5169886" y="6791313"/>
                </a:lnTo>
                <a:lnTo>
                  <a:pt x="0" y="6791313"/>
                </a:lnTo>
                <a:lnTo>
                  <a:pt x="0" y="0"/>
                </a:lnTo>
                <a:close/>
              </a:path>
            </a:pathLst>
          </a:custGeom>
          <a:blipFill>
            <a:blip r:embed="rId4"/>
            <a:stretch>
              <a:fillRect l="0" t="0" r="0" b="0"/>
            </a:stretch>
          </a:blipFill>
        </p:spPr>
        <p:txBody>
          <a:bodyPr/>
          <a:p/>
        </p:txBody>
      </p:sp>
      <p:sp>
        <p:nvSpPr>
          <p:cNvPr name="Freeform 8" id="8"/>
          <p:cNvSpPr/>
          <p:nvPr/>
        </p:nvSpPr>
        <p:spPr>
          <a:xfrm flipH="false" flipV="false" rot="-10110523">
            <a:off x="14484735" y="-5795130"/>
            <a:ext cx="5549129" cy="7984359"/>
          </a:xfrm>
          <a:custGeom>
            <a:avLst/>
            <a:gdLst/>
            <a:ahLst/>
            <a:cxnLst/>
            <a:rect r="r" b="b" t="t" l="l"/>
            <a:pathLst>
              <a:path h="7984359" w="5549129">
                <a:moveTo>
                  <a:pt x="0" y="0"/>
                </a:moveTo>
                <a:lnTo>
                  <a:pt x="5549130" y="0"/>
                </a:lnTo>
                <a:lnTo>
                  <a:pt x="5549130" y="7984358"/>
                </a:lnTo>
                <a:lnTo>
                  <a:pt x="0" y="7984358"/>
                </a:lnTo>
                <a:lnTo>
                  <a:pt x="0" y="0"/>
                </a:lnTo>
                <a:close/>
              </a:path>
            </a:pathLst>
          </a:custGeom>
          <a:blipFill>
            <a:blip r:embed="rId5"/>
            <a:stretch>
              <a:fillRect l="0" t="0" r="0" b="0"/>
            </a:stretch>
          </a:blipFill>
        </p:spPr>
        <p:txBody>
          <a:bodyPr/>
          <a:p/>
        </p:txBody>
      </p:sp>
      <p:sp>
        <p:nvSpPr>
          <p:cNvPr name="Freeform 9" id="9"/>
          <p:cNvSpPr/>
          <p:nvPr/>
        </p:nvSpPr>
        <p:spPr>
          <a:xfrm flipH="false" flipV="false" rot="-1158148">
            <a:off x="14861826" y="7483554"/>
            <a:ext cx="4794947" cy="6210401"/>
          </a:xfrm>
          <a:custGeom>
            <a:avLst/>
            <a:gdLst/>
            <a:ahLst/>
            <a:cxnLst/>
            <a:rect r="r" b="b" t="t" l="l"/>
            <a:pathLst>
              <a:path h="6210401" w="4794947">
                <a:moveTo>
                  <a:pt x="0" y="0"/>
                </a:moveTo>
                <a:lnTo>
                  <a:pt x="4794948" y="0"/>
                </a:lnTo>
                <a:lnTo>
                  <a:pt x="4794948" y="6210401"/>
                </a:lnTo>
                <a:lnTo>
                  <a:pt x="0" y="6210401"/>
                </a:lnTo>
                <a:lnTo>
                  <a:pt x="0" y="0"/>
                </a:lnTo>
                <a:close/>
              </a:path>
            </a:pathLst>
          </a:custGeom>
          <a:blipFill>
            <a:blip r:embed="rId6"/>
            <a:stretch>
              <a:fillRect l="0" t="0" r="0" b="0"/>
            </a:stretch>
          </a:blipFill>
        </p:spPr>
        <p:txBody>
          <a:bodyPr/>
          <a:p/>
        </p:txBody>
      </p:sp>
      <p:sp>
        <p:nvSpPr>
          <p:cNvPr name="Freeform 10" id="10"/>
          <p:cNvSpPr/>
          <p:nvPr/>
        </p:nvSpPr>
        <p:spPr>
          <a:xfrm flipH="false" flipV="false" rot="404972">
            <a:off x="-3093680" y="-1425460"/>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1" id="11"/>
          <p:cNvSpPr/>
          <p:nvPr/>
        </p:nvSpPr>
        <p:spPr>
          <a:xfrm flipH="false" flipV="false" rot="-6289782">
            <a:off x="17059962" y="1479387"/>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TextBox 12" id="12"/>
          <p:cNvSpPr txBox="true"/>
          <p:nvPr/>
        </p:nvSpPr>
        <p:spPr>
          <a:xfrm rot="0">
            <a:off x="2641946" y="1147806"/>
            <a:ext cx="12811800" cy="2033906"/>
          </a:xfrm>
          <a:prstGeom prst="rect">
            <a:avLst/>
          </a:prstGeom>
        </p:spPr>
        <p:txBody>
          <a:bodyPr anchor="t" rtlCol="false" tIns="0" lIns="0" bIns="0" rIns="0">
            <a:spAutoFit/>
          </a:bodyPr>
          <a:lstStyle/>
          <a:p>
            <a:pPr algn="ctr">
              <a:lnSpc>
                <a:spcPts val="16519"/>
              </a:lnSpc>
            </a:pPr>
            <a:r>
              <a:rPr sz="11799">
                <a:solidFill>
                  <a:srgbClr val="000000"/>
                </a:solidFill>
              </a:rPr>
              <a:t>{{HEADER_1_SLIDE_3_C10}}</a:t>
            </a:r>
          </a:p>
        </p:txBody>
      </p:sp>
      <p:sp>
        <p:nvSpPr>
          <p:cNvPr name="TextBox 13" id="13"/>
          <p:cNvSpPr txBox="true"/>
          <p:nvPr/>
        </p:nvSpPr>
        <p:spPr>
          <a:xfrm rot="0">
            <a:off x="2292485" y="3315061"/>
            <a:ext cx="13703030" cy="4875394"/>
          </a:xfrm>
          <a:prstGeom prst="rect">
            <a:avLst/>
          </a:prstGeom>
        </p:spPr>
        <p:txBody>
          <a:bodyPr anchor="t" rtlCol="false" tIns="0" lIns="0" bIns="0" rIns="0">
            <a:spAutoFit/>
          </a:bodyPr>
          <a:lstStyle/>
          <a:p>
            <a:pPr algn="l">
              <a:lnSpc>
                <a:spcPts val="4277"/>
              </a:lnSpc>
            </a:pPr>
            <a:r>
              <a:rPr sz="3055">
                <a:solidFill>
                  <a:srgbClr val="000000"/>
                </a:solidFill>
              </a:rPr>
              <a:t>{{BULLET_2_SLIDE_3_C603}}</a:t>
            </a:r>
          </a:p>
          <a:p>
            <a:pPr algn="l">
              <a:lnSpc>
                <a:spcPts val="4277"/>
              </a:lnSpc>
            </a:pPr>
          </a:p>
          <a:p>
            <a:pPr algn="l">
              <a:lnSpc>
                <a:spcPts val="4277"/>
              </a:lnSpc>
            </a:pPr>
            <a:r>
              <a:rPr lang="en-US" sz="3055">
                <a:solidFill>
                  <a:srgbClr val="000000"/>
                </a:solidFill>
                <a:latin typeface="Belleza"/>
                <a:ea typeface="Belleza"/>
                <a:cs typeface="Belleza"/>
                <a:sym typeface="Belleza"/>
              </a:rPr>
              <a:t>Suspendisse ac vulputate leo. Cras aliquet nunc ac velit cursus viverra. In hac habitasse platea dictumst. Nam tortor urna, semper ac nulla id, porttitor semper felis. Phasellus blandit eros viverra, ultricies nibh nec, viverra ipsum. Ut nec gravida massa, eu convallis est.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grpSp>
        <p:nvGrpSpPr>
          <p:cNvPr name="Group 4" id="4"/>
          <p:cNvGrpSpPr/>
          <p:nvPr/>
        </p:nvGrpSpPr>
        <p:grpSpPr>
          <a:xfrm rot="0">
            <a:off x="1028700" y="1028700"/>
            <a:ext cx="16230600" cy="8229600"/>
            <a:chOff x="0" y="0"/>
            <a:chExt cx="4274726" cy="2167467"/>
          </a:xfrm>
        </p:grpSpPr>
        <p:sp>
          <p:nvSpPr>
            <p:cNvPr name="Freeform 5" id="5"/>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C7C8B5">
                <a:alpha val="89804"/>
              </a:srgbClr>
            </a:solidFill>
            <a:ln w="66675" cap="rnd">
              <a:solidFill>
                <a:srgbClr val="000000">
                  <a:alpha val="89804"/>
                </a:srgbClr>
              </a:solidFill>
              <a:prstDash val="solid"/>
              <a:round/>
            </a:ln>
          </p:spPr>
          <p:txBody>
            <a:bodyPr/>
            <a:p/>
          </p:txBody>
        </p:sp>
        <p:sp>
          <p:nvSpPr>
            <p:cNvPr name="TextBox 6" id="6"/>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1269725">
            <a:off x="-2584943" y="7398351"/>
            <a:ext cx="5169887" cy="6791313"/>
          </a:xfrm>
          <a:custGeom>
            <a:avLst/>
            <a:gdLst/>
            <a:ahLst/>
            <a:cxnLst/>
            <a:rect r="r" b="b" t="t" l="l"/>
            <a:pathLst>
              <a:path h="6791313" w="5169887">
                <a:moveTo>
                  <a:pt x="0" y="0"/>
                </a:moveTo>
                <a:lnTo>
                  <a:pt x="5169886" y="0"/>
                </a:lnTo>
                <a:lnTo>
                  <a:pt x="5169886" y="6791313"/>
                </a:lnTo>
                <a:lnTo>
                  <a:pt x="0" y="6791313"/>
                </a:lnTo>
                <a:lnTo>
                  <a:pt x="0" y="0"/>
                </a:lnTo>
                <a:close/>
              </a:path>
            </a:pathLst>
          </a:custGeom>
          <a:blipFill>
            <a:blip r:embed="rId4"/>
            <a:stretch>
              <a:fillRect l="0" t="0" r="0" b="0"/>
            </a:stretch>
          </a:blipFill>
        </p:spPr>
        <p:txBody>
          <a:bodyPr/>
          <a:p/>
        </p:txBody>
      </p:sp>
      <p:sp>
        <p:nvSpPr>
          <p:cNvPr name="Freeform 8" id="8"/>
          <p:cNvSpPr/>
          <p:nvPr/>
        </p:nvSpPr>
        <p:spPr>
          <a:xfrm flipH="false" flipV="false" rot="-10110523">
            <a:off x="14484735" y="-5795130"/>
            <a:ext cx="5549129" cy="7984359"/>
          </a:xfrm>
          <a:custGeom>
            <a:avLst/>
            <a:gdLst/>
            <a:ahLst/>
            <a:cxnLst/>
            <a:rect r="r" b="b" t="t" l="l"/>
            <a:pathLst>
              <a:path h="7984359" w="5549129">
                <a:moveTo>
                  <a:pt x="0" y="0"/>
                </a:moveTo>
                <a:lnTo>
                  <a:pt x="5549130" y="0"/>
                </a:lnTo>
                <a:lnTo>
                  <a:pt x="5549130" y="7984358"/>
                </a:lnTo>
                <a:lnTo>
                  <a:pt x="0" y="7984358"/>
                </a:lnTo>
                <a:lnTo>
                  <a:pt x="0" y="0"/>
                </a:lnTo>
                <a:close/>
              </a:path>
            </a:pathLst>
          </a:custGeom>
          <a:blipFill>
            <a:blip r:embed="rId5"/>
            <a:stretch>
              <a:fillRect l="0" t="0" r="0" b="0"/>
            </a:stretch>
          </a:blipFill>
        </p:spPr>
        <p:txBody>
          <a:bodyPr/>
          <a:p/>
        </p:txBody>
      </p:sp>
      <p:sp>
        <p:nvSpPr>
          <p:cNvPr name="Freeform 9" id="9"/>
          <p:cNvSpPr/>
          <p:nvPr/>
        </p:nvSpPr>
        <p:spPr>
          <a:xfrm flipH="false" flipV="false" rot="-1158148">
            <a:off x="14861826" y="7483554"/>
            <a:ext cx="4794947" cy="6210401"/>
          </a:xfrm>
          <a:custGeom>
            <a:avLst/>
            <a:gdLst/>
            <a:ahLst/>
            <a:cxnLst/>
            <a:rect r="r" b="b" t="t" l="l"/>
            <a:pathLst>
              <a:path h="6210401" w="4794947">
                <a:moveTo>
                  <a:pt x="0" y="0"/>
                </a:moveTo>
                <a:lnTo>
                  <a:pt x="4794948" y="0"/>
                </a:lnTo>
                <a:lnTo>
                  <a:pt x="4794948" y="6210401"/>
                </a:lnTo>
                <a:lnTo>
                  <a:pt x="0" y="6210401"/>
                </a:lnTo>
                <a:lnTo>
                  <a:pt x="0" y="0"/>
                </a:lnTo>
                <a:close/>
              </a:path>
            </a:pathLst>
          </a:custGeom>
          <a:blipFill>
            <a:blip r:embed="rId6"/>
            <a:stretch>
              <a:fillRect l="0" t="0" r="0" b="0"/>
            </a:stretch>
          </a:blipFill>
        </p:spPr>
        <p:txBody>
          <a:bodyPr/>
          <a:p/>
        </p:txBody>
      </p:sp>
      <p:sp>
        <p:nvSpPr>
          <p:cNvPr name="Freeform 10" id="10"/>
          <p:cNvSpPr/>
          <p:nvPr/>
        </p:nvSpPr>
        <p:spPr>
          <a:xfrm flipH="false" flipV="false" rot="404972">
            <a:off x="-3093680" y="-1425460"/>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1" id="11"/>
          <p:cNvSpPr/>
          <p:nvPr/>
        </p:nvSpPr>
        <p:spPr>
          <a:xfrm flipH="false" flipV="false" rot="-6289782">
            <a:off x="17059962" y="1479387"/>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2" id="12"/>
          <p:cNvSpPr/>
          <p:nvPr/>
        </p:nvSpPr>
        <p:spPr>
          <a:xfrm flipH="false" flipV="false" rot="0">
            <a:off x="2318145" y="3372234"/>
            <a:ext cx="647603" cy="548589"/>
          </a:xfrm>
          <a:custGeom>
            <a:avLst/>
            <a:gdLst/>
            <a:ahLst/>
            <a:cxnLst/>
            <a:rect r="r" b="b" t="t" l="l"/>
            <a:pathLst>
              <a:path h="548589" w="647603">
                <a:moveTo>
                  <a:pt x="0" y="0"/>
                </a:moveTo>
                <a:lnTo>
                  <a:pt x="647602" y="0"/>
                </a:lnTo>
                <a:lnTo>
                  <a:pt x="647602" y="548589"/>
                </a:lnTo>
                <a:lnTo>
                  <a:pt x="0" y="5485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txBody>
          <a:bodyPr/>
          <a:p/>
        </p:txBody>
      </p:sp>
      <p:sp>
        <p:nvSpPr>
          <p:cNvPr name="TextBox 13" id="13"/>
          <p:cNvSpPr txBox="true"/>
          <p:nvPr/>
        </p:nvSpPr>
        <p:spPr>
          <a:xfrm rot="0">
            <a:off x="2641946" y="1147806"/>
            <a:ext cx="12811800" cy="2033906"/>
          </a:xfrm>
          <a:prstGeom prst="rect">
            <a:avLst/>
          </a:prstGeom>
        </p:spPr>
        <p:txBody>
          <a:bodyPr anchor="t" rtlCol="false" tIns="0" lIns="0" bIns="0" rIns="0">
            <a:spAutoFit/>
          </a:bodyPr>
          <a:lstStyle/>
          <a:p>
            <a:pPr algn="ctr">
              <a:lnSpc>
                <a:spcPts val="16519"/>
              </a:lnSpc>
            </a:pPr>
            <a:r>
              <a:rPr sz="11799">
                <a:solidFill>
                  <a:srgbClr val="000000"/>
                </a:solidFill>
              </a:rPr>
              <a:t>{{HEADER_1_SLIDE_4_C8}}</a:t>
            </a:r>
          </a:p>
        </p:txBody>
      </p:sp>
      <p:sp>
        <p:nvSpPr>
          <p:cNvPr name="TextBox 14" id="14"/>
          <p:cNvSpPr txBox="true"/>
          <p:nvPr/>
        </p:nvSpPr>
        <p:spPr>
          <a:xfrm rot="0">
            <a:off x="3327890" y="3315084"/>
            <a:ext cx="13300855" cy="1856991"/>
          </a:xfrm>
          <a:prstGeom prst="rect">
            <a:avLst/>
          </a:prstGeom>
        </p:spPr>
        <p:txBody>
          <a:bodyPr anchor="t" rtlCol="false" tIns="0" lIns="0" bIns="0" rIns="0">
            <a:spAutoFit/>
          </a:bodyPr>
          <a:lstStyle/>
          <a:p>
            <a:pPr algn="l">
              <a:lnSpc>
                <a:spcPts val="3696"/>
              </a:lnSpc>
            </a:pPr>
            <a:r>
              <a:rPr sz="2640">
                <a:solidFill>
                  <a:srgbClr val="000000"/>
                </a:solidFill>
              </a:rPr>
              <a:t>{{CONTENT_2_SLIDE_4_C326}}</a:t>
            </a:r>
          </a:p>
        </p:txBody>
      </p:sp>
      <p:sp>
        <p:nvSpPr>
          <p:cNvPr name="TextBox 15" id="15"/>
          <p:cNvSpPr txBox="true"/>
          <p:nvPr/>
        </p:nvSpPr>
        <p:spPr>
          <a:xfrm rot="0">
            <a:off x="3327890" y="5813289"/>
            <a:ext cx="13300855" cy="1856991"/>
          </a:xfrm>
          <a:prstGeom prst="rect">
            <a:avLst/>
          </a:prstGeom>
        </p:spPr>
        <p:txBody>
          <a:bodyPr anchor="t" rtlCol="false" tIns="0" lIns="0" bIns="0" rIns="0">
            <a:spAutoFit/>
          </a:bodyPr>
          <a:lstStyle/>
          <a:p>
            <a:pPr algn="l">
              <a:lnSpc>
                <a:spcPts val="3696"/>
              </a:lnSpc>
            </a:pPr>
            <a:r>
              <a:rPr sz="2640">
                <a:solidFill>
                  <a:srgbClr val="000000"/>
                </a:solidFill>
              </a:rPr>
              <a:t>{{CONTENT_3_SLIDE_4_C326}}</a:t>
            </a:r>
          </a:p>
        </p:txBody>
      </p:sp>
      <p:sp>
        <p:nvSpPr>
          <p:cNvPr name="Freeform 16" id="16"/>
          <p:cNvSpPr/>
          <p:nvPr/>
        </p:nvSpPr>
        <p:spPr>
          <a:xfrm flipH="false" flipV="false" rot="0">
            <a:off x="2318145" y="5870439"/>
            <a:ext cx="647603" cy="548589"/>
          </a:xfrm>
          <a:custGeom>
            <a:avLst/>
            <a:gdLst/>
            <a:ahLst/>
            <a:cxnLst/>
            <a:rect r="r" b="b" t="t" l="l"/>
            <a:pathLst>
              <a:path h="548589" w="647603">
                <a:moveTo>
                  <a:pt x="0" y="0"/>
                </a:moveTo>
                <a:lnTo>
                  <a:pt x="647602" y="0"/>
                </a:lnTo>
                <a:lnTo>
                  <a:pt x="647602" y="548589"/>
                </a:lnTo>
                <a:lnTo>
                  <a:pt x="0" y="5485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txBody>
          <a:body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grpSp>
        <p:nvGrpSpPr>
          <p:cNvPr name="Group 4" id="4"/>
          <p:cNvGrpSpPr/>
          <p:nvPr/>
        </p:nvGrpSpPr>
        <p:grpSpPr>
          <a:xfrm rot="0">
            <a:off x="1028700" y="1028700"/>
            <a:ext cx="16230600" cy="8229600"/>
            <a:chOff x="0" y="0"/>
            <a:chExt cx="4274726" cy="2167467"/>
          </a:xfrm>
        </p:grpSpPr>
        <p:sp>
          <p:nvSpPr>
            <p:cNvPr name="Freeform 5" id="5"/>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C7C8B5">
                <a:alpha val="89804"/>
              </a:srgbClr>
            </a:solidFill>
            <a:ln w="66675" cap="rnd">
              <a:solidFill>
                <a:srgbClr val="000000">
                  <a:alpha val="89804"/>
                </a:srgbClr>
              </a:solidFill>
              <a:prstDash val="solid"/>
              <a:round/>
            </a:ln>
          </p:spPr>
          <p:txBody>
            <a:bodyPr/>
            <a:p/>
          </p:txBody>
        </p:sp>
        <p:sp>
          <p:nvSpPr>
            <p:cNvPr name="TextBox 6" id="6"/>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1269725">
            <a:off x="-2584943" y="7398351"/>
            <a:ext cx="5169887" cy="6791313"/>
          </a:xfrm>
          <a:custGeom>
            <a:avLst/>
            <a:gdLst/>
            <a:ahLst/>
            <a:cxnLst/>
            <a:rect r="r" b="b" t="t" l="l"/>
            <a:pathLst>
              <a:path h="6791313" w="5169887">
                <a:moveTo>
                  <a:pt x="0" y="0"/>
                </a:moveTo>
                <a:lnTo>
                  <a:pt x="5169886" y="0"/>
                </a:lnTo>
                <a:lnTo>
                  <a:pt x="5169886" y="6791313"/>
                </a:lnTo>
                <a:lnTo>
                  <a:pt x="0" y="6791313"/>
                </a:lnTo>
                <a:lnTo>
                  <a:pt x="0" y="0"/>
                </a:lnTo>
                <a:close/>
              </a:path>
            </a:pathLst>
          </a:custGeom>
          <a:blipFill>
            <a:blip r:embed="rId4"/>
            <a:stretch>
              <a:fillRect l="0" t="0" r="0" b="0"/>
            </a:stretch>
          </a:blipFill>
        </p:spPr>
        <p:txBody>
          <a:bodyPr/>
          <a:p/>
        </p:txBody>
      </p:sp>
      <p:sp>
        <p:nvSpPr>
          <p:cNvPr name="Freeform 8" id="8"/>
          <p:cNvSpPr/>
          <p:nvPr/>
        </p:nvSpPr>
        <p:spPr>
          <a:xfrm flipH="false" flipV="false" rot="-10110523">
            <a:off x="14484735" y="-5795130"/>
            <a:ext cx="5549129" cy="7984359"/>
          </a:xfrm>
          <a:custGeom>
            <a:avLst/>
            <a:gdLst/>
            <a:ahLst/>
            <a:cxnLst/>
            <a:rect r="r" b="b" t="t" l="l"/>
            <a:pathLst>
              <a:path h="7984359" w="5549129">
                <a:moveTo>
                  <a:pt x="0" y="0"/>
                </a:moveTo>
                <a:lnTo>
                  <a:pt x="5549130" y="0"/>
                </a:lnTo>
                <a:lnTo>
                  <a:pt x="5549130" y="7984358"/>
                </a:lnTo>
                <a:lnTo>
                  <a:pt x="0" y="7984358"/>
                </a:lnTo>
                <a:lnTo>
                  <a:pt x="0" y="0"/>
                </a:lnTo>
                <a:close/>
              </a:path>
            </a:pathLst>
          </a:custGeom>
          <a:blipFill>
            <a:blip r:embed="rId5"/>
            <a:stretch>
              <a:fillRect l="0" t="0" r="0" b="0"/>
            </a:stretch>
          </a:blipFill>
        </p:spPr>
        <p:txBody>
          <a:bodyPr/>
          <a:p/>
        </p:txBody>
      </p:sp>
      <p:sp>
        <p:nvSpPr>
          <p:cNvPr name="Freeform 9" id="9"/>
          <p:cNvSpPr/>
          <p:nvPr/>
        </p:nvSpPr>
        <p:spPr>
          <a:xfrm flipH="false" flipV="false" rot="-1158148">
            <a:off x="14861826" y="7483554"/>
            <a:ext cx="4794947" cy="6210401"/>
          </a:xfrm>
          <a:custGeom>
            <a:avLst/>
            <a:gdLst/>
            <a:ahLst/>
            <a:cxnLst/>
            <a:rect r="r" b="b" t="t" l="l"/>
            <a:pathLst>
              <a:path h="6210401" w="4794947">
                <a:moveTo>
                  <a:pt x="0" y="0"/>
                </a:moveTo>
                <a:lnTo>
                  <a:pt x="4794948" y="0"/>
                </a:lnTo>
                <a:lnTo>
                  <a:pt x="4794948" y="6210401"/>
                </a:lnTo>
                <a:lnTo>
                  <a:pt x="0" y="6210401"/>
                </a:lnTo>
                <a:lnTo>
                  <a:pt x="0" y="0"/>
                </a:lnTo>
                <a:close/>
              </a:path>
            </a:pathLst>
          </a:custGeom>
          <a:blipFill>
            <a:blip r:embed="rId6"/>
            <a:stretch>
              <a:fillRect l="0" t="0" r="0" b="0"/>
            </a:stretch>
          </a:blipFill>
        </p:spPr>
        <p:txBody>
          <a:bodyPr/>
          <a:p/>
        </p:txBody>
      </p:sp>
      <p:sp>
        <p:nvSpPr>
          <p:cNvPr name="Freeform 10" id="10"/>
          <p:cNvSpPr/>
          <p:nvPr/>
        </p:nvSpPr>
        <p:spPr>
          <a:xfrm flipH="false" flipV="false" rot="404972">
            <a:off x="-3093680" y="-1425460"/>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1" id="11"/>
          <p:cNvSpPr/>
          <p:nvPr/>
        </p:nvSpPr>
        <p:spPr>
          <a:xfrm flipH="false" flipV="false" rot="-6289782">
            <a:off x="17059962" y="1479387"/>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TextBox 12" id="12"/>
          <p:cNvSpPr txBox="true"/>
          <p:nvPr/>
        </p:nvSpPr>
        <p:spPr>
          <a:xfrm rot="0">
            <a:off x="2641946" y="1147806"/>
            <a:ext cx="12811800" cy="2033906"/>
          </a:xfrm>
          <a:prstGeom prst="rect">
            <a:avLst/>
          </a:prstGeom>
        </p:spPr>
        <p:txBody>
          <a:bodyPr anchor="t" rtlCol="false" tIns="0" lIns="0" bIns="0" rIns="0">
            <a:spAutoFit/>
          </a:bodyPr>
          <a:lstStyle/>
          <a:p>
            <a:pPr algn="ctr">
              <a:lnSpc>
                <a:spcPts val="16519"/>
              </a:lnSpc>
            </a:pPr>
            <a:r>
              <a:rPr sz="11799">
                <a:solidFill>
                  <a:srgbClr val="000000"/>
                </a:solidFill>
              </a:rPr>
              <a:t>{{HEADER_1_SLIDE_5_C5}}</a:t>
            </a:r>
          </a:p>
        </p:txBody>
      </p:sp>
      <p:sp>
        <p:nvSpPr>
          <p:cNvPr name="TextBox 13" id="13"/>
          <p:cNvSpPr txBox="true"/>
          <p:nvPr/>
        </p:nvSpPr>
        <p:spPr>
          <a:xfrm rot="0">
            <a:off x="3521904" y="3670207"/>
            <a:ext cx="5050075" cy="4657341"/>
          </a:xfrm>
          <a:prstGeom prst="rect">
            <a:avLst/>
          </a:prstGeom>
        </p:spPr>
        <p:txBody>
          <a:bodyPr anchor="t" rtlCol="false" tIns="0" lIns="0" bIns="0" rIns="0">
            <a:spAutoFit/>
          </a:bodyPr>
          <a:lstStyle/>
          <a:p>
            <a:pPr algn="l">
              <a:lnSpc>
                <a:spcPts val="3696"/>
              </a:lnSpc>
            </a:pPr>
            <a:r>
              <a:rPr sz="2640">
                <a:solidFill>
                  <a:srgbClr val="000000"/>
                </a:solidFill>
              </a:rPr>
              <a:t>{{CONTENT_2_SLIDE_5_C326}}</a:t>
            </a:r>
          </a:p>
        </p:txBody>
      </p:sp>
      <p:sp>
        <p:nvSpPr>
          <p:cNvPr name="TextBox 14" id="14"/>
          <p:cNvSpPr txBox="true"/>
          <p:nvPr/>
        </p:nvSpPr>
        <p:spPr>
          <a:xfrm rot="0">
            <a:off x="10618863" y="3670207"/>
            <a:ext cx="5050075" cy="4657341"/>
          </a:xfrm>
          <a:prstGeom prst="rect">
            <a:avLst/>
          </a:prstGeom>
        </p:spPr>
        <p:txBody>
          <a:bodyPr anchor="t" rtlCol="false" tIns="0" lIns="0" bIns="0" rIns="0">
            <a:spAutoFit/>
          </a:bodyPr>
          <a:lstStyle/>
          <a:p>
            <a:pPr algn="l">
              <a:lnSpc>
                <a:spcPts val="3696"/>
              </a:lnSpc>
            </a:pPr>
            <a:r>
              <a:rPr sz="2640">
                <a:solidFill>
                  <a:srgbClr val="000000"/>
                </a:solidFill>
              </a:rPr>
              <a:t>{{CONTENT_3_SLIDE_5_C326}}</a:t>
            </a:r>
          </a:p>
        </p:txBody>
      </p:sp>
      <p:sp>
        <p:nvSpPr>
          <p:cNvPr name="Freeform 15" id="15"/>
          <p:cNvSpPr/>
          <p:nvPr/>
        </p:nvSpPr>
        <p:spPr>
          <a:xfrm flipH="false" flipV="false" rot="0">
            <a:off x="2619062" y="3742189"/>
            <a:ext cx="647603" cy="548589"/>
          </a:xfrm>
          <a:custGeom>
            <a:avLst/>
            <a:gdLst/>
            <a:ahLst/>
            <a:cxnLst/>
            <a:rect r="r" b="b" t="t" l="l"/>
            <a:pathLst>
              <a:path h="548589" w="647603">
                <a:moveTo>
                  <a:pt x="0" y="0"/>
                </a:moveTo>
                <a:lnTo>
                  <a:pt x="647603" y="0"/>
                </a:lnTo>
                <a:lnTo>
                  <a:pt x="647603" y="548589"/>
                </a:lnTo>
                <a:lnTo>
                  <a:pt x="0" y="5485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txBody>
          <a:bodyPr/>
          <a:p/>
        </p:txBody>
      </p:sp>
      <p:sp>
        <p:nvSpPr>
          <p:cNvPr name="Freeform 16" id="16"/>
          <p:cNvSpPr/>
          <p:nvPr/>
        </p:nvSpPr>
        <p:spPr>
          <a:xfrm flipH="false" flipV="false" rot="0">
            <a:off x="9748349" y="3742189"/>
            <a:ext cx="647603" cy="548589"/>
          </a:xfrm>
          <a:custGeom>
            <a:avLst/>
            <a:gdLst/>
            <a:ahLst/>
            <a:cxnLst/>
            <a:rect r="r" b="b" t="t" l="l"/>
            <a:pathLst>
              <a:path h="548589" w="647603">
                <a:moveTo>
                  <a:pt x="0" y="0"/>
                </a:moveTo>
                <a:lnTo>
                  <a:pt x="647602" y="0"/>
                </a:lnTo>
                <a:lnTo>
                  <a:pt x="647602" y="548589"/>
                </a:lnTo>
                <a:lnTo>
                  <a:pt x="0" y="5485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txBody>
          <a:body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grpSp>
        <p:nvGrpSpPr>
          <p:cNvPr name="Group 4" id="4"/>
          <p:cNvGrpSpPr/>
          <p:nvPr/>
        </p:nvGrpSpPr>
        <p:grpSpPr>
          <a:xfrm rot="0">
            <a:off x="1028700" y="1028700"/>
            <a:ext cx="16230600" cy="8229600"/>
            <a:chOff x="0" y="0"/>
            <a:chExt cx="4274726" cy="2167467"/>
          </a:xfrm>
        </p:grpSpPr>
        <p:sp>
          <p:nvSpPr>
            <p:cNvPr name="Freeform 5" id="5"/>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C7C8B5">
                <a:alpha val="89804"/>
              </a:srgbClr>
            </a:solidFill>
            <a:ln w="66675" cap="rnd">
              <a:solidFill>
                <a:srgbClr val="000000">
                  <a:alpha val="89804"/>
                </a:srgbClr>
              </a:solidFill>
              <a:prstDash val="solid"/>
              <a:round/>
            </a:ln>
          </p:spPr>
          <p:txBody>
            <a:bodyPr/>
            <a:p/>
          </p:txBody>
        </p:sp>
        <p:sp>
          <p:nvSpPr>
            <p:cNvPr name="TextBox 6" id="6"/>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1269725">
            <a:off x="-2584943" y="7398351"/>
            <a:ext cx="5169887" cy="6791313"/>
          </a:xfrm>
          <a:custGeom>
            <a:avLst/>
            <a:gdLst/>
            <a:ahLst/>
            <a:cxnLst/>
            <a:rect r="r" b="b" t="t" l="l"/>
            <a:pathLst>
              <a:path h="6791313" w="5169887">
                <a:moveTo>
                  <a:pt x="0" y="0"/>
                </a:moveTo>
                <a:lnTo>
                  <a:pt x="5169886" y="0"/>
                </a:lnTo>
                <a:lnTo>
                  <a:pt x="5169886" y="6791313"/>
                </a:lnTo>
                <a:lnTo>
                  <a:pt x="0" y="6791313"/>
                </a:lnTo>
                <a:lnTo>
                  <a:pt x="0" y="0"/>
                </a:lnTo>
                <a:close/>
              </a:path>
            </a:pathLst>
          </a:custGeom>
          <a:blipFill>
            <a:blip r:embed="rId4"/>
            <a:stretch>
              <a:fillRect l="0" t="0" r="0" b="0"/>
            </a:stretch>
          </a:blipFill>
        </p:spPr>
        <p:txBody>
          <a:bodyPr/>
          <a:p/>
        </p:txBody>
      </p:sp>
      <p:sp>
        <p:nvSpPr>
          <p:cNvPr name="Freeform 8" id="8"/>
          <p:cNvSpPr/>
          <p:nvPr/>
        </p:nvSpPr>
        <p:spPr>
          <a:xfrm flipH="false" flipV="false" rot="-10110523">
            <a:off x="14484735" y="-5795130"/>
            <a:ext cx="5549129" cy="7984359"/>
          </a:xfrm>
          <a:custGeom>
            <a:avLst/>
            <a:gdLst/>
            <a:ahLst/>
            <a:cxnLst/>
            <a:rect r="r" b="b" t="t" l="l"/>
            <a:pathLst>
              <a:path h="7984359" w="5549129">
                <a:moveTo>
                  <a:pt x="0" y="0"/>
                </a:moveTo>
                <a:lnTo>
                  <a:pt x="5549130" y="0"/>
                </a:lnTo>
                <a:lnTo>
                  <a:pt x="5549130" y="7984358"/>
                </a:lnTo>
                <a:lnTo>
                  <a:pt x="0" y="7984358"/>
                </a:lnTo>
                <a:lnTo>
                  <a:pt x="0" y="0"/>
                </a:lnTo>
                <a:close/>
              </a:path>
            </a:pathLst>
          </a:custGeom>
          <a:blipFill>
            <a:blip r:embed="rId5"/>
            <a:stretch>
              <a:fillRect l="0" t="0" r="0" b="0"/>
            </a:stretch>
          </a:blipFill>
        </p:spPr>
        <p:txBody>
          <a:bodyPr/>
          <a:p/>
        </p:txBody>
      </p:sp>
      <p:sp>
        <p:nvSpPr>
          <p:cNvPr name="Freeform 9" id="9"/>
          <p:cNvSpPr/>
          <p:nvPr/>
        </p:nvSpPr>
        <p:spPr>
          <a:xfrm flipH="false" flipV="false" rot="-1158148">
            <a:off x="14861826" y="7483554"/>
            <a:ext cx="4794947" cy="6210401"/>
          </a:xfrm>
          <a:custGeom>
            <a:avLst/>
            <a:gdLst/>
            <a:ahLst/>
            <a:cxnLst/>
            <a:rect r="r" b="b" t="t" l="l"/>
            <a:pathLst>
              <a:path h="6210401" w="4794947">
                <a:moveTo>
                  <a:pt x="0" y="0"/>
                </a:moveTo>
                <a:lnTo>
                  <a:pt x="4794948" y="0"/>
                </a:lnTo>
                <a:lnTo>
                  <a:pt x="4794948" y="6210401"/>
                </a:lnTo>
                <a:lnTo>
                  <a:pt x="0" y="6210401"/>
                </a:lnTo>
                <a:lnTo>
                  <a:pt x="0" y="0"/>
                </a:lnTo>
                <a:close/>
              </a:path>
            </a:pathLst>
          </a:custGeom>
          <a:blipFill>
            <a:blip r:embed="rId6"/>
            <a:stretch>
              <a:fillRect l="0" t="0" r="0" b="0"/>
            </a:stretch>
          </a:blipFill>
        </p:spPr>
        <p:txBody>
          <a:bodyPr/>
          <a:p/>
        </p:txBody>
      </p:sp>
      <p:sp>
        <p:nvSpPr>
          <p:cNvPr name="Freeform 10" id="10"/>
          <p:cNvSpPr/>
          <p:nvPr/>
        </p:nvSpPr>
        <p:spPr>
          <a:xfrm flipH="false" flipV="false" rot="404972">
            <a:off x="-3093680" y="-1425460"/>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1" id="11"/>
          <p:cNvSpPr/>
          <p:nvPr/>
        </p:nvSpPr>
        <p:spPr>
          <a:xfrm flipH="false" flipV="false" rot="-6289782">
            <a:off x="17059962" y="1479387"/>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grpSp>
        <p:nvGrpSpPr>
          <p:cNvPr name="Group 12" id="12"/>
          <p:cNvGrpSpPr/>
          <p:nvPr/>
        </p:nvGrpSpPr>
        <p:grpSpPr>
          <a:xfrm rot="0">
            <a:off x="12597920" y="3181711"/>
            <a:ext cx="3066962" cy="4737265"/>
            <a:chOff x="0" y="0"/>
            <a:chExt cx="2192020" cy="3385820"/>
          </a:xfrm>
        </p:grpSpPr>
        <p:sp>
          <p:nvSpPr>
            <p:cNvPr name="Freeform 13" id="13"/>
            <p:cNvSpPr/>
            <p:nvPr/>
          </p:nvSpPr>
          <p:spPr>
            <a:xfrm flipH="false" flipV="false" rot="0">
              <a:off x="1270" y="0"/>
              <a:ext cx="2194560" cy="3388360"/>
            </a:xfrm>
            <a:custGeom>
              <a:avLst/>
              <a:gdLst/>
              <a:ahLst/>
              <a:cxnLst/>
              <a:rect r="r" b="b" t="t" l="l"/>
              <a:pathLst>
                <a:path h="3388360" w="2194560">
                  <a:moveTo>
                    <a:pt x="3810" y="317500"/>
                  </a:moveTo>
                  <a:cubicBezTo>
                    <a:pt x="13970" y="425450"/>
                    <a:pt x="16510" y="533400"/>
                    <a:pt x="17780" y="642620"/>
                  </a:cubicBezTo>
                  <a:cubicBezTo>
                    <a:pt x="24130" y="1036320"/>
                    <a:pt x="21590" y="1430020"/>
                    <a:pt x="17780" y="1823720"/>
                  </a:cubicBezTo>
                  <a:cubicBezTo>
                    <a:pt x="13970" y="2218690"/>
                    <a:pt x="8890" y="2613660"/>
                    <a:pt x="8890" y="3009900"/>
                  </a:cubicBezTo>
                  <a:cubicBezTo>
                    <a:pt x="8890" y="3013710"/>
                    <a:pt x="8890" y="3017520"/>
                    <a:pt x="7620" y="3021330"/>
                  </a:cubicBezTo>
                  <a:cubicBezTo>
                    <a:pt x="11430" y="3022600"/>
                    <a:pt x="15240" y="3025140"/>
                    <a:pt x="19050" y="3027680"/>
                  </a:cubicBezTo>
                  <a:cubicBezTo>
                    <a:pt x="24130" y="3031490"/>
                    <a:pt x="27940" y="3037840"/>
                    <a:pt x="33020" y="3044190"/>
                  </a:cubicBezTo>
                  <a:cubicBezTo>
                    <a:pt x="44450" y="3058160"/>
                    <a:pt x="55880" y="3072130"/>
                    <a:pt x="66040" y="3086100"/>
                  </a:cubicBezTo>
                  <a:cubicBezTo>
                    <a:pt x="77470" y="3102610"/>
                    <a:pt x="88900" y="3117850"/>
                    <a:pt x="100330" y="3134360"/>
                  </a:cubicBezTo>
                  <a:cubicBezTo>
                    <a:pt x="105410" y="3141980"/>
                    <a:pt x="110490" y="3149600"/>
                    <a:pt x="115570" y="3155950"/>
                  </a:cubicBezTo>
                  <a:cubicBezTo>
                    <a:pt x="119380" y="3161030"/>
                    <a:pt x="125730" y="3163570"/>
                    <a:pt x="129540" y="3167380"/>
                  </a:cubicBezTo>
                  <a:cubicBezTo>
                    <a:pt x="142240" y="3177540"/>
                    <a:pt x="156210" y="3187700"/>
                    <a:pt x="168910" y="3197860"/>
                  </a:cubicBezTo>
                  <a:cubicBezTo>
                    <a:pt x="181610" y="3208020"/>
                    <a:pt x="194310" y="3216910"/>
                    <a:pt x="209550" y="3223260"/>
                  </a:cubicBezTo>
                  <a:cubicBezTo>
                    <a:pt x="243840" y="3238500"/>
                    <a:pt x="276860" y="3255010"/>
                    <a:pt x="311150" y="3270250"/>
                  </a:cubicBezTo>
                  <a:cubicBezTo>
                    <a:pt x="330200" y="3279140"/>
                    <a:pt x="349250" y="3286760"/>
                    <a:pt x="369570" y="3295650"/>
                  </a:cubicBezTo>
                  <a:cubicBezTo>
                    <a:pt x="370840" y="3296920"/>
                    <a:pt x="374650" y="3295650"/>
                    <a:pt x="375920" y="3295650"/>
                  </a:cubicBezTo>
                  <a:lnTo>
                    <a:pt x="383540" y="3295650"/>
                  </a:lnTo>
                  <a:lnTo>
                    <a:pt x="384810" y="3296920"/>
                  </a:lnTo>
                  <a:cubicBezTo>
                    <a:pt x="387350" y="3290570"/>
                    <a:pt x="389890" y="3285490"/>
                    <a:pt x="393700" y="3279140"/>
                  </a:cubicBezTo>
                  <a:cubicBezTo>
                    <a:pt x="397510" y="3274060"/>
                    <a:pt x="400050" y="3265170"/>
                    <a:pt x="408940" y="3265170"/>
                  </a:cubicBezTo>
                  <a:cubicBezTo>
                    <a:pt x="408940" y="3265170"/>
                    <a:pt x="410210" y="3265170"/>
                    <a:pt x="410210" y="3263900"/>
                  </a:cubicBezTo>
                  <a:cubicBezTo>
                    <a:pt x="414020" y="3257550"/>
                    <a:pt x="420370" y="3256280"/>
                    <a:pt x="427990" y="3255010"/>
                  </a:cubicBezTo>
                  <a:cubicBezTo>
                    <a:pt x="435610" y="3253740"/>
                    <a:pt x="441960" y="3249930"/>
                    <a:pt x="448310" y="3247390"/>
                  </a:cubicBezTo>
                  <a:cubicBezTo>
                    <a:pt x="449580" y="3247390"/>
                    <a:pt x="449580" y="3246120"/>
                    <a:pt x="450850" y="3246120"/>
                  </a:cubicBezTo>
                  <a:cubicBezTo>
                    <a:pt x="459740" y="3248660"/>
                    <a:pt x="466090" y="3242310"/>
                    <a:pt x="473710" y="3239770"/>
                  </a:cubicBezTo>
                  <a:lnTo>
                    <a:pt x="474980" y="3239770"/>
                  </a:lnTo>
                  <a:cubicBezTo>
                    <a:pt x="482600" y="3239770"/>
                    <a:pt x="488950" y="3235960"/>
                    <a:pt x="496570" y="3234690"/>
                  </a:cubicBezTo>
                  <a:cubicBezTo>
                    <a:pt x="502920" y="3233420"/>
                    <a:pt x="509270" y="3233420"/>
                    <a:pt x="515620" y="3229610"/>
                  </a:cubicBezTo>
                  <a:cubicBezTo>
                    <a:pt x="521970" y="3225800"/>
                    <a:pt x="529590" y="3223260"/>
                    <a:pt x="535940" y="3220720"/>
                  </a:cubicBezTo>
                  <a:cubicBezTo>
                    <a:pt x="542290" y="3218180"/>
                    <a:pt x="548640" y="3216910"/>
                    <a:pt x="554990" y="3214370"/>
                  </a:cubicBezTo>
                  <a:lnTo>
                    <a:pt x="561340" y="3214370"/>
                  </a:lnTo>
                  <a:cubicBezTo>
                    <a:pt x="567690" y="3214370"/>
                    <a:pt x="572770" y="3214370"/>
                    <a:pt x="577850" y="3210560"/>
                  </a:cubicBezTo>
                  <a:lnTo>
                    <a:pt x="580390" y="3210560"/>
                  </a:lnTo>
                  <a:cubicBezTo>
                    <a:pt x="586740" y="3210560"/>
                    <a:pt x="594360" y="3211830"/>
                    <a:pt x="600710" y="3211830"/>
                  </a:cubicBezTo>
                  <a:lnTo>
                    <a:pt x="605790" y="3211830"/>
                  </a:lnTo>
                  <a:cubicBezTo>
                    <a:pt x="612140" y="3210560"/>
                    <a:pt x="614680" y="3215640"/>
                    <a:pt x="618490" y="3218180"/>
                  </a:cubicBezTo>
                  <a:cubicBezTo>
                    <a:pt x="624840" y="3225800"/>
                    <a:pt x="632460" y="3227070"/>
                    <a:pt x="642620" y="3225800"/>
                  </a:cubicBezTo>
                  <a:cubicBezTo>
                    <a:pt x="651510" y="3224530"/>
                    <a:pt x="659130" y="3223260"/>
                    <a:pt x="668020" y="3223260"/>
                  </a:cubicBezTo>
                  <a:cubicBezTo>
                    <a:pt x="671830" y="3223260"/>
                    <a:pt x="676910" y="3224530"/>
                    <a:pt x="680720" y="3225800"/>
                  </a:cubicBezTo>
                  <a:cubicBezTo>
                    <a:pt x="684530" y="3227070"/>
                    <a:pt x="687070" y="3228340"/>
                    <a:pt x="690880" y="3229610"/>
                  </a:cubicBezTo>
                  <a:lnTo>
                    <a:pt x="694690" y="3233420"/>
                  </a:lnTo>
                  <a:cubicBezTo>
                    <a:pt x="694690" y="3233420"/>
                    <a:pt x="695960" y="3237230"/>
                    <a:pt x="697230" y="3238500"/>
                  </a:cubicBezTo>
                  <a:cubicBezTo>
                    <a:pt x="699770" y="3239770"/>
                    <a:pt x="702310" y="3239770"/>
                    <a:pt x="703580" y="3241040"/>
                  </a:cubicBezTo>
                  <a:lnTo>
                    <a:pt x="704850" y="3242310"/>
                  </a:lnTo>
                  <a:cubicBezTo>
                    <a:pt x="711200" y="3238500"/>
                    <a:pt x="713740" y="3244850"/>
                    <a:pt x="717550" y="3246120"/>
                  </a:cubicBezTo>
                  <a:cubicBezTo>
                    <a:pt x="722630" y="3248660"/>
                    <a:pt x="726440" y="3251200"/>
                    <a:pt x="731520" y="3255010"/>
                  </a:cubicBezTo>
                  <a:cubicBezTo>
                    <a:pt x="731520" y="3253740"/>
                    <a:pt x="731520" y="3252470"/>
                    <a:pt x="732790" y="3251200"/>
                  </a:cubicBezTo>
                  <a:cubicBezTo>
                    <a:pt x="740410" y="3252470"/>
                    <a:pt x="749300" y="3252470"/>
                    <a:pt x="756920" y="3257550"/>
                  </a:cubicBezTo>
                  <a:cubicBezTo>
                    <a:pt x="758190" y="3255010"/>
                    <a:pt x="760730" y="3252470"/>
                    <a:pt x="763270" y="3249930"/>
                  </a:cubicBezTo>
                  <a:cubicBezTo>
                    <a:pt x="763270" y="3249930"/>
                    <a:pt x="763270" y="3248660"/>
                    <a:pt x="764540" y="3248660"/>
                  </a:cubicBezTo>
                  <a:cubicBezTo>
                    <a:pt x="770890" y="3247390"/>
                    <a:pt x="774700" y="3243580"/>
                    <a:pt x="775970" y="3237230"/>
                  </a:cubicBezTo>
                  <a:cubicBezTo>
                    <a:pt x="777240" y="3234690"/>
                    <a:pt x="777240" y="3232150"/>
                    <a:pt x="777240" y="3230880"/>
                  </a:cubicBezTo>
                  <a:cubicBezTo>
                    <a:pt x="782320" y="3228340"/>
                    <a:pt x="786130" y="3225800"/>
                    <a:pt x="791210" y="3223260"/>
                  </a:cubicBezTo>
                  <a:lnTo>
                    <a:pt x="791210" y="3220720"/>
                  </a:lnTo>
                  <a:cubicBezTo>
                    <a:pt x="787400" y="3214370"/>
                    <a:pt x="787400" y="3213100"/>
                    <a:pt x="793750" y="3210560"/>
                  </a:cubicBezTo>
                  <a:cubicBezTo>
                    <a:pt x="795020" y="3209290"/>
                    <a:pt x="795020" y="3208020"/>
                    <a:pt x="796290" y="3208020"/>
                  </a:cubicBezTo>
                  <a:cubicBezTo>
                    <a:pt x="798830" y="3206750"/>
                    <a:pt x="801370" y="3205480"/>
                    <a:pt x="802640" y="3204210"/>
                  </a:cubicBezTo>
                  <a:cubicBezTo>
                    <a:pt x="802640" y="3204210"/>
                    <a:pt x="802640" y="3205480"/>
                    <a:pt x="803910" y="3205480"/>
                  </a:cubicBezTo>
                  <a:lnTo>
                    <a:pt x="803910" y="3202940"/>
                  </a:lnTo>
                  <a:cubicBezTo>
                    <a:pt x="811530" y="3200400"/>
                    <a:pt x="819150" y="3197860"/>
                    <a:pt x="826770" y="3194050"/>
                  </a:cubicBezTo>
                  <a:cubicBezTo>
                    <a:pt x="830580" y="3191510"/>
                    <a:pt x="834390" y="3190240"/>
                    <a:pt x="839470" y="3192780"/>
                  </a:cubicBezTo>
                  <a:cubicBezTo>
                    <a:pt x="842010" y="3194050"/>
                    <a:pt x="844550" y="3192780"/>
                    <a:pt x="847090" y="3191510"/>
                  </a:cubicBezTo>
                  <a:cubicBezTo>
                    <a:pt x="853440" y="3188970"/>
                    <a:pt x="859790" y="3187700"/>
                    <a:pt x="866140" y="3185160"/>
                  </a:cubicBezTo>
                  <a:cubicBezTo>
                    <a:pt x="871220" y="3183890"/>
                    <a:pt x="875030" y="3181350"/>
                    <a:pt x="880110" y="3178810"/>
                  </a:cubicBezTo>
                  <a:cubicBezTo>
                    <a:pt x="880110" y="3178810"/>
                    <a:pt x="881380" y="3176270"/>
                    <a:pt x="880110" y="3175000"/>
                  </a:cubicBezTo>
                  <a:cubicBezTo>
                    <a:pt x="880110" y="3173730"/>
                    <a:pt x="878840" y="3171190"/>
                    <a:pt x="878840" y="3169920"/>
                  </a:cubicBezTo>
                  <a:cubicBezTo>
                    <a:pt x="882650" y="3167380"/>
                    <a:pt x="885190" y="3164840"/>
                    <a:pt x="887730" y="3164840"/>
                  </a:cubicBezTo>
                  <a:cubicBezTo>
                    <a:pt x="891540" y="3163570"/>
                    <a:pt x="896620" y="3163570"/>
                    <a:pt x="901700" y="3162300"/>
                  </a:cubicBezTo>
                  <a:cubicBezTo>
                    <a:pt x="905510" y="3150870"/>
                    <a:pt x="913130" y="3148330"/>
                    <a:pt x="922020" y="3152140"/>
                  </a:cubicBezTo>
                  <a:lnTo>
                    <a:pt x="924560" y="3149600"/>
                  </a:lnTo>
                  <a:cubicBezTo>
                    <a:pt x="925830" y="3150870"/>
                    <a:pt x="925830" y="3150870"/>
                    <a:pt x="925830" y="3152140"/>
                  </a:cubicBezTo>
                  <a:cubicBezTo>
                    <a:pt x="929640" y="3149600"/>
                    <a:pt x="933450" y="3147060"/>
                    <a:pt x="937260" y="3145790"/>
                  </a:cubicBezTo>
                  <a:cubicBezTo>
                    <a:pt x="941070" y="3143250"/>
                    <a:pt x="944880" y="3140710"/>
                    <a:pt x="949960" y="3143250"/>
                  </a:cubicBezTo>
                  <a:cubicBezTo>
                    <a:pt x="949960" y="3136900"/>
                    <a:pt x="953770" y="3136900"/>
                    <a:pt x="957580" y="3138170"/>
                  </a:cubicBezTo>
                  <a:cubicBezTo>
                    <a:pt x="960120" y="3138170"/>
                    <a:pt x="963930" y="3136900"/>
                    <a:pt x="966470" y="3135630"/>
                  </a:cubicBezTo>
                  <a:cubicBezTo>
                    <a:pt x="967740" y="3135630"/>
                    <a:pt x="970280" y="3134360"/>
                    <a:pt x="971550" y="3135630"/>
                  </a:cubicBezTo>
                  <a:cubicBezTo>
                    <a:pt x="976630" y="3139440"/>
                    <a:pt x="984250" y="3140710"/>
                    <a:pt x="989330" y="3147060"/>
                  </a:cubicBezTo>
                  <a:cubicBezTo>
                    <a:pt x="993140" y="3152140"/>
                    <a:pt x="999490" y="3154680"/>
                    <a:pt x="1002030" y="3162300"/>
                  </a:cubicBezTo>
                  <a:cubicBezTo>
                    <a:pt x="1003300" y="3164840"/>
                    <a:pt x="1008380" y="3167380"/>
                    <a:pt x="1010920" y="3168650"/>
                  </a:cubicBezTo>
                  <a:cubicBezTo>
                    <a:pt x="1010920" y="3168650"/>
                    <a:pt x="1012190" y="3168650"/>
                    <a:pt x="1013460" y="3169920"/>
                  </a:cubicBezTo>
                  <a:cubicBezTo>
                    <a:pt x="1014730" y="3173730"/>
                    <a:pt x="1018540" y="3172460"/>
                    <a:pt x="1021080" y="3171190"/>
                  </a:cubicBezTo>
                  <a:cubicBezTo>
                    <a:pt x="1023620" y="3171190"/>
                    <a:pt x="1026160" y="3169920"/>
                    <a:pt x="1027430" y="3173730"/>
                  </a:cubicBezTo>
                  <a:cubicBezTo>
                    <a:pt x="1027430" y="3175000"/>
                    <a:pt x="1031240" y="3176270"/>
                    <a:pt x="1032510" y="3177540"/>
                  </a:cubicBezTo>
                  <a:cubicBezTo>
                    <a:pt x="1036320" y="3180080"/>
                    <a:pt x="1040130" y="3182620"/>
                    <a:pt x="1042670" y="3185160"/>
                  </a:cubicBezTo>
                  <a:cubicBezTo>
                    <a:pt x="1043940" y="3186430"/>
                    <a:pt x="1045210" y="3187700"/>
                    <a:pt x="1045210" y="3188970"/>
                  </a:cubicBezTo>
                  <a:cubicBezTo>
                    <a:pt x="1045210" y="3192780"/>
                    <a:pt x="1049020" y="3195320"/>
                    <a:pt x="1052830" y="3195320"/>
                  </a:cubicBezTo>
                  <a:cubicBezTo>
                    <a:pt x="1057910" y="3196590"/>
                    <a:pt x="1061720" y="3196590"/>
                    <a:pt x="1066800" y="3197860"/>
                  </a:cubicBezTo>
                  <a:cubicBezTo>
                    <a:pt x="1068070" y="3197860"/>
                    <a:pt x="1068070" y="3200400"/>
                    <a:pt x="1069340" y="3200400"/>
                  </a:cubicBezTo>
                  <a:cubicBezTo>
                    <a:pt x="1070610" y="3202940"/>
                    <a:pt x="1071880" y="3206750"/>
                    <a:pt x="1076960" y="3204210"/>
                  </a:cubicBezTo>
                  <a:cubicBezTo>
                    <a:pt x="1079500" y="3202940"/>
                    <a:pt x="1087120" y="3205480"/>
                    <a:pt x="1088390" y="3208020"/>
                  </a:cubicBezTo>
                  <a:cubicBezTo>
                    <a:pt x="1090930" y="3216910"/>
                    <a:pt x="1099820" y="3216910"/>
                    <a:pt x="1106170" y="3219450"/>
                  </a:cubicBezTo>
                  <a:cubicBezTo>
                    <a:pt x="1107440" y="3219450"/>
                    <a:pt x="1108710" y="3219450"/>
                    <a:pt x="1108710" y="3220720"/>
                  </a:cubicBezTo>
                  <a:cubicBezTo>
                    <a:pt x="1112520" y="3225800"/>
                    <a:pt x="1117600" y="3227070"/>
                    <a:pt x="1122680" y="3229610"/>
                  </a:cubicBezTo>
                  <a:cubicBezTo>
                    <a:pt x="1127760" y="3232150"/>
                    <a:pt x="1132840" y="3237230"/>
                    <a:pt x="1137920" y="3242310"/>
                  </a:cubicBezTo>
                  <a:lnTo>
                    <a:pt x="1144270" y="3248660"/>
                  </a:lnTo>
                  <a:cubicBezTo>
                    <a:pt x="1145540" y="3249930"/>
                    <a:pt x="1146810" y="3249930"/>
                    <a:pt x="1148080" y="3249930"/>
                  </a:cubicBezTo>
                  <a:cubicBezTo>
                    <a:pt x="1151890" y="3249930"/>
                    <a:pt x="1155700" y="3248660"/>
                    <a:pt x="1158240" y="3252470"/>
                  </a:cubicBezTo>
                  <a:cubicBezTo>
                    <a:pt x="1158240" y="3252470"/>
                    <a:pt x="1159510" y="3253740"/>
                    <a:pt x="1160780" y="3253740"/>
                  </a:cubicBezTo>
                  <a:cubicBezTo>
                    <a:pt x="1170940" y="3252470"/>
                    <a:pt x="1177290" y="3258820"/>
                    <a:pt x="1183640" y="3265170"/>
                  </a:cubicBezTo>
                  <a:cubicBezTo>
                    <a:pt x="1186180" y="3267710"/>
                    <a:pt x="1191260" y="3268980"/>
                    <a:pt x="1193800" y="3268980"/>
                  </a:cubicBezTo>
                  <a:cubicBezTo>
                    <a:pt x="1201420" y="3271520"/>
                    <a:pt x="1210310" y="3272790"/>
                    <a:pt x="1216660" y="3277870"/>
                  </a:cubicBezTo>
                  <a:cubicBezTo>
                    <a:pt x="1220470" y="3280410"/>
                    <a:pt x="1225550" y="3284220"/>
                    <a:pt x="1229360" y="3284220"/>
                  </a:cubicBezTo>
                  <a:cubicBezTo>
                    <a:pt x="1235710" y="3284220"/>
                    <a:pt x="1238250" y="3289300"/>
                    <a:pt x="1240790" y="3293110"/>
                  </a:cubicBezTo>
                  <a:cubicBezTo>
                    <a:pt x="1248410" y="3294380"/>
                    <a:pt x="1256030" y="3294380"/>
                    <a:pt x="1259840" y="3302000"/>
                  </a:cubicBezTo>
                  <a:cubicBezTo>
                    <a:pt x="1259840" y="3303270"/>
                    <a:pt x="1261110" y="3303270"/>
                    <a:pt x="1262380" y="3303270"/>
                  </a:cubicBezTo>
                  <a:cubicBezTo>
                    <a:pt x="1267460" y="3304540"/>
                    <a:pt x="1272540" y="3305810"/>
                    <a:pt x="1277620" y="3308350"/>
                  </a:cubicBezTo>
                  <a:cubicBezTo>
                    <a:pt x="1280160" y="3309620"/>
                    <a:pt x="1282700" y="3312160"/>
                    <a:pt x="1286510" y="3314700"/>
                  </a:cubicBezTo>
                  <a:cubicBezTo>
                    <a:pt x="1287780" y="3314700"/>
                    <a:pt x="1287780" y="3315970"/>
                    <a:pt x="1289050" y="3315970"/>
                  </a:cubicBezTo>
                  <a:cubicBezTo>
                    <a:pt x="1297940" y="3315970"/>
                    <a:pt x="1300480" y="3322320"/>
                    <a:pt x="1305560" y="3327400"/>
                  </a:cubicBezTo>
                  <a:cubicBezTo>
                    <a:pt x="1313180" y="3333750"/>
                    <a:pt x="1322070" y="3340100"/>
                    <a:pt x="1328420" y="3347720"/>
                  </a:cubicBezTo>
                  <a:cubicBezTo>
                    <a:pt x="1332230" y="3352800"/>
                    <a:pt x="1338580" y="3355340"/>
                    <a:pt x="1342390" y="3357880"/>
                  </a:cubicBezTo>
                  <a:lnTo>
                    <a:pt x="1350010" y="3361690"/>
                  </a:lnTo>
                  <a:cubicBezTo>
                    <a:pt x="1352550" y="3364230"/>
                    <a:pt x="1355090" y="3366770"/>
                    <a:pt x="1358900" y="3369310"/>
                  </a:cubicBezTo>
                  <a:cubicBezTo>
                    <a:pt x="1362710" y="3370580"/>
                    <a:pt x="1363980" y="3375660"/>
                    <a:pt x="1369060" y="3374390"/>
                  </a:cubicBezTo>
                  <a:cubicBezTo>
                    <a:pt x="1371600" y="3374390"/>
                    <a:pt x="1374140" y="3375660"/>
                    <a:pt x="1376680" y="3376930"/>
                  </a:cubicBezTo>
                  <a:cubicBezTo>
                    <a:pt x="1380490" y="3379470"/>
                    <a:pt x="1381760" y="3382010"/>
                    <a:pt x="1386840" y="3382010"/>
                  </a:cubicBezTo>
                  <a:cubicBezTo>
                    <a:pt x="1389380" y="3382010"/>
                    <a:pt x="1391920" y="3384550"/>
                    <a:pt x="1393190" y="3385820"/>
                  </a:cubicBezTo>
                  <a:cubicBezTo>
                    <a:pt x="1399540" y="3388360"/>
                    <a:pt x="1405890" y="3388360"/>
                    <a:pt x="1409700" y="3380740"/>
                  </a:cubicBezTo>
                  <a:lnTo>
                    <a:pt x="1410970" y="3379470"/>
                  </a:lnTo>
                  <a:cubicBezTo>
                    <a:pt x="1416050" y="3382010"/>
                    <a:pt x="1416050" y="3376930"/>
                    <a:pt x="1417320" y="3374390"/>
                  </a:cubicBezTo>
                  <a:cubicBezTo>
                    <a:pt x="1418590" y="3373120"/>
                    <a:pt x="1421130" y="3371850"/>
                    <a:pt x="1422400" y="3370580"/>
                  </a:cubicBezTo>
                  <a:cubicBezTo>
                    <a:pt x="1424940" y="3368040"/>
                    <a:pt x="1427480" y="3366770"/>
                    <a:pt x="1431290" y="3364230"/>
                  </a:cubicBezTo>
                  <a:cubicBezTo>
                    <a:pt x="1432560" y="3362960"/>
                    <a:pt x="1435100" y="3361690"/>
                    <a:pt x="1436370" y="3361690"/>
                  </a:cubicBezTo>
                  <a:cubicBezTo>
                    <a:pt x="1442720" y="3361690"/>
                    <a:pt x="1446530" y="3359150"/>
                    <a:pt x="1451610" y="3354070"/>
                  </a:cubicBezTo>
                  <a:cubicBezTo>
                    <a:pt x="1455420" y="3350260"/>
                    <a:pt x="1461770" y="3347720"/>
                    <a:pt x="1466850" y="3345180"/>
                  </a:cubicBezTo>
                  <a:cubicBezTo>
                    <a:pt x="1471930" y="3342640"/>
                    <a:pt x="1477010" y="3340100"/>
                    <a:pt x="1483360" y="3338830"/>
                  </a:cubicBezTo>
                  <a:cubicBezTo>
                    <a:pt x="1487170" y="3337560"/>
                    <a:pt x="1490980" y="3337560"/>
                    <a:pt x="1494790" y="3337560"/>
                  </a:cubicBezTo>
                  <a:lnTo>
                    <a:pt x="1497330" y="3337560"/>
                  </a:lnTo>
                  <a:cubicBezTo>
                    <a:pt x="1502410" y="3335020"/>
                    <a:pt x="1507490" y="3331210"/>
                    <a:pt x="1513840" y="3328670"/>
                  </a:cubicBezTo>
                  <a:lnTo>
                    <a:pt x="1517650" y="3328670"/>
                  </a:lnTo>
                  <a:cubicBezTo>
                    <a:pt x="1524000" y="3331210"/>
                    <a:pt x="1530350" y="3331210"/>
                    <a:pt x="1536700" y="3326130"/>
                  </a:cubicBezTo>
                  <a:cubicBezTo>
                    <a:pt x="1537970" y="3324860"/>
                    <a:pt x="1540510" y="3323590"/>
                    <a:pt x="1541780" y="3322320"/>
                  </a:cubicBezTo>
                  <a:cubicBezTo>
                    <a:pt x="1548130" y="3324860"/>
                    <a:pt x="1554480" y="3329940"/>
                    <a:pt x="1562100" y="3329940"/>
                  </a:cubicBezTo>
                  <a:cubicBezTo>
                    <a:pt x="1564640" y="3329940"/>
                    <a:pt x="1568450" y="3328670"/>
                    <a:pt x="1570990" y="3327400"/>
                  </a:cubicBezTo>
                  <a:cubicBezTo>
                    <a:pt x="1576070" y="3327400"/>
                    <a:pt x="1581150" y="3327400"/>
                    <a:pt x="1584960" y="3326130"/>
                  </a:cubicBezTo>
                  <a:cubicBezTo>
                    <a:pt x="1590040" y="3324860"/>
                    <a:pt x="1596390" y="3326130"/>
                    <a:pt x="1601470" y="3323590"/>
                  </a:cubicBezTo>
                  <a:cubicBezTo>
                    <a:pt x="1604010" y="3317240"/>
                    <a:pt x="1605280" y="3317240"/>
                    <a:pt x="1611630" y="3318510"/>
                  </a:cubicBezTo>
                  <a:cubicBezTo>
                    <a:pt x="1619250" y="3319780"/>
                    <a:pt x="1624330" y="3318510"/>
                    <a:pt x="1629410" y="3312160"/>
                  </a:cubicBezTo>
                  <a:cubicBezTo>
                    <a:pt x="1631950" y="3308350"/>
                    <a:pt x="1638300" y="3308350"/>
                    <a:pt x="1642110" y="3305810"/>
                  </a:cubicBezTo>
                  <a:cubicBezTo>
                    <a:pt x="1643380" y="3305810"/>
                    <a:pt x="1644650" y="3304540"/>
                    <a:pt x="1645920" y="3304540"/>
                  </a:cubicBezTo>
                  <a:cubicBezTo>
                    <a:pt x="1648460" y="3303270"/>
                    <a:pt x="1649730" y="3303270"/>
                    <a:pt x="1652270" y="3302000"/>
                  </a:cubicBezTo>
                  <a:cubicBezTo>
                    <a:pt x="1658620" y="3299460"/>
                    <a:pt x="1664970" y="3298190"/>
                    <a:pt x="1671320" y="3294380"/>
                  </a:cubicBezTo>
                  <a:cubicBezTo>
                    <a:pt x="1677670" y="3290570"/>
                    <a:pt x="1682750" y="3288030"/>
                    <a:pt x="1689100" y="3293110"/>
                  </a:cubicBezTo>
                  <a:lnTo>
                    <a:pt x="1691640" y="3293110"/>
                  </a:lnTo>
                  <a:cubicBezTo>
                    <a:pt x="1694180" y="3291840"/>
                    <a:pt x="1695450" y="3291840"/>
                    <a:pt x="1697990" y="3290570"/>
                  </a:cubicBezTo>
                  <a:cubicBezTo>
                    <a:pt x="1697990" y="3286760"/>
                    <a:pt x="1697990" y="3281680"/>
                    <a:pt x="1703070" y="3277870"/>
                  </a:cubicBezTo>
                  <a:cubicBezTo>
                    <a:pt x="1704340" y="3276600"/>
                    <a:pt x="1704340" y="3274060"/>
                    <a:pt x="1706880" y="3272790"/>
                  </a:cubicBezTo>
                  <a:cubicBezTo>
                    <a:pt x="1709420" y="3270250"/>
                    <a:pt x="1713230" y="3270250"/>
                    <a:pt x="1715770" y="3271520"/>
                  </a:cubicBezTo>
                  <a:cubicBezTo>
                    <a:pt x="1717040" y="3272790"/>
                    <a:pt x="1719580" y="3271520"/>
                    <a:pt x="1720850" y="3271520"/>
                  </a:cubicBezTo>
                  <a:cubicBezTo>
                    <a:pt x="1728470" y="3270250"/>
                    <a:pt x="1737360" y="3270250"/>
                    <a:pt x="1744980" y="3268980"/>
                  </a:cubicBezTo>
                  <a:cubicBezTo>
                    <a:pt x="1752600" y="3267710"/>
                    <a:pt x="1760220" y="3266440"/>
                    <a:pt x="1767840" y="3263900"/>
                  </a:cubicBezTo>
                  <a:cubicBezTo>
                    <a:pt x="1772920" y="3261360"/>
                    <a:pt x="1778000" y="3262630"/>
                    <a:pt x="1783080" y="3262630"/>
                  </a:cubicBezTo>
                  <a:cubicBezTo>
                    <a:pt x="1793240" y="3263900"/>
                    <a:pt x="1802130" y="3263900"/>
                    <a:pt x="1811020" y="3258820"/>
                  </a:cubicBezTo>
                  <a:lnTo>
                    <a:pt x="1808480" y="3256280"/>
                  </a:lnTo>
                  <a:cubicBezTo>
                    <a:pt x="1811020" y="3255010"/>
                    <a:pt x="1813560" y="3255010"/>
                    <a:pt x="1817370" y="3255010"/>
                  </a:cubicBezTo>
                  <a:cubicBezTo>
                    <a:pt x="1819910" y="3258820"/>
                    <a:pt x="1823720" y="3256280"/>
                    <a:pt x="1826260" y="3253740"/>
                  </a:cubicBezTo>
                  <a:cubicBezTo>
                    <a:pt x="1830070" y="3249930"/>
                    <a:pt x="1833880" y="3251200"/>
                    <a:pt x="1838960" y="3251200"/>
                  </a:cubicBezTo>
                  <a:cubicBezTo>
                    <a:pt x="1844040" y="3252470"/>
                    <a:pt x="1850390" y="3249930"/>
                    <a:pt x="1856740" y="3248660"/>
                  </a:cubicBezTo>
                  <a:cubicBezTo>
                    <a:pt x="1858010" y="3248660"/>
                    <a:pt x="1859280" y="3246120"/>
                    <a:pt x="1859280" y="3244850"/>
                  </a:cubicBezTo>
                  <a:cubicBezTo>
                    <a:pt x="1861820" y="3244850"/>
                    <a:pt x="1864360" y="3243580"/>
                    <a:pt x="1868170" y="3243580"/>
                  </a:cubicBezTo>
                  <a:lnTo>
                    <a:pt x="1873250" y="3243580"/>
                  </a:lnTo>
                  <a:cubicBezTo>
                    <a:pt x="1878330" y="3246120"/>
                    <a:pt x="1883410" y="3246120"/>
                    <a:pt x="1888490" y="3243580"/>
                  </a:cubicBezTo>
                  <a:cubicBezTo>
                    <a:pt x="1889760" y="3242310"/>
                    <a:pt x="1892300" y="3242310"/>
                    <a:pt x="1893570" y="3242310"/>
                  </a:cubicBezTo>
                  <a:cubicBezTo>
                    <a:pt x="1897380" y="3241040"/>
                    <a:pt x="1901190" y="3242310"/>
                    <a:pt x="1903730" y="3238500"/>
                  </a:cubicBezTo>
                  <a:cubicBezTo>
                    <a:pt x="1905000" y="3237230"/>
                    <a:pt x="1907540" y="3238500"/>
                    <a:pt x="1910080" y="3237230"/>
                  </a:cubicBezTo>
                  <a:lnTo>
                    <a:pt x="1946910" y="3237230"/>
                  </a:lnTo>
                  <a:cubicBezTo>
                    <a:pt x="1951990" y="3237230"/>
                    <a:pt x="1958340" y="3238500"/>
                    <a:pt x="1963420" y="3239770"/>
                  </a:cubicBezTo>
                  <a:cubicBezTo>
                    <a:pt x="1969770" y="3241040"/>
                    <a:pt x="1974850" y="3239770"/>
                    <a:pt x="1979930" y="3238500"/>
                  </a:cubicBezTo>
                  <a:lnTo>
                    <a:pt x="1988820" y="3238500"/>
                  </a:lnTo>
                  <a:cubicBezTo>
                    <a:pt x="1992630" y="3238500"/>
                    <a:pt x="1996440" y="3239770"/>
                    <a:pt x="2000250" y="3238500"/>
                  </a:cubicBezTo>
                  <a:cubicBezTo>
                    <a:pt x="2002790" y="3238500"/>
                    <a:pt x="2004060" y="3235960"/>
                    <a:pt x="2005330" y="3233420"/>
                  </a:cubicBezTo>
                  <a:cubicBezTo>
                    <a:pt x="2007870" y="3229610"/>
                    <a:pt x="2011680" y="3228340"/>
                    <a:pt x="2016760" y="3228340"/>
                  </a:cubicBezTo>
                  <a:cubicBezTo>
                    <a:pt x="2020570" y="3228340"/>
                    <a:pt x="2024380" y="3227070"/>
                    <a:pt x="2028190" y="3225800"/>
                  </a:cubicBezTo>
                  <a:lnTo>
                    <a:pt x="2030730" y="3225800"/>
                  </a:lnTo>
                  <a:cubicBezTo>
                    <a:pt x="2035810" y="3233420"/>
                    <a:pt x="2043430" y="3228340"/>
                    <a:pt x="2049780" y="3229610"/>
                  </a:cubicBezTo>
                  <a:lnTo>
                    <a:pt x="2052320" y="3229610"/>
                  </a:lnTo>
                  <a:cubicBezTo>
                    <a:pt x="2057400" y="3232150"/>
                    <a:pt x="2063750" y="3234690"/>
                    <a:pt x="2068830" y="3235960"/>
                  </a:cubicBezTo>
                  <a:cubicBezTo>
                    <a:pt x="2075180" y="3237230"/>
                    <a:pt x="2080260" y="3243580"/>
                    <a:pt x="2085340" y="3243580"/>
                  </a:cubicBezTo>
                  <a:cubicBezTo>
                    <a:pt x="2094230" y="3243580"/>
                    <a:pt x="2101850" y="3249930"/>
                    <a:pt x="2109470" y="3251200"/>
                  </a:cubicBezTo>
                  <a:cubicBezTo>
                    <a:pt x="2115820" y="3252470"/>
                    <a:pt x="2122170" y="3255010"/>
                    <a:pt x="2128520" y="3257550"/>
                  </a:cubicBezTo>
                  <a:cubicBezTo>
                    <a:pt x="2131060" y="3258820"/>
                    <a:pt x="2134870" y="3257550"/>
                    <a:pt x="2137410" y="3257550"/>
                  </a:cubicBezTo>
                  <a:cubicBezTo>
                    <a:pt x="2145030" y="3258820"/>
                    <a:pt x="2152650" y="3258820"/>
                    <a:pt x="2160270" y="3260090"/>
                  </a:cubicBezTo>
                  <a:lnTo>
                    <a:pt x="2161540" y="3260090"/>
                  </a:lnTo>
                  <a:cubicBezTo>
                    <a:pt x="2170430" y="3258820"/>
                    <a:pt x="2179320" y="3261360"/>
                    <a:pt x="2188210" y="3261360"/>
                  </a:cubicBezTo>
                  <a:cubicBezTo>
                    <a:pt x="2189480" y="3035300"/>
                    <a:pt x="2183130" y="2809240"/>
                    <a:pt x="2175510" y="2583180"/>
                  </a:cubicBezTo>
                  <a:cubicBezTo>
                    <a:pt x="2167890" y="2368550"/>
                    <a:pt x="2160270" y="2153920"/>
                    <a:pt x="2159000" y="1939290"/>
                  </a:cubicBezTo>
                  <a:cubicBezTo>
                    <a:pt x="2159000" y="1831340"/>
                    <a:pt x="2160270" y="1724660"/>
                    <a:pt x="2162810" y="1616710"/>
                  </a:cubicBezTo>
                  <a:cubicBezTo>
                    <a:pt x="2166620" y="1508760"/>
                    <a:pt x="2174240" y="1400810"/>
                    <a:pt x="2179320" y="1292860"/>
                  </a:cubicBezTo>
                  <a:cubicBezTo>
                    <a:pt x="2194560" y="951230"/>
                    <a:pt x="2185670" y="608330"/>
                    <a:pt x="2180590" y="266700"/>
                  </a:cubicBezTo>
                  <a:cubicBezTo>
                    <a:pt x="2176780" y="265430"/>
                    <a:pt x="2174240" y="264160"/>
                    <a:pt x="2171700" y="262890"/>
                  </a:cubicBezTo>
                  <a:cubicBezTo>
                    <a:pt x="2167890" y="260350"/>
                    <a:pt x="2164080" y="259080"/>
                    <a:pt x="2159000" y="260350"/>
                  </a:cubicBezTo>
                  <a:lnTo>
                    <a:pt x="2151380" y="260350"/>
                  </a:lnTo>
                  <a:cubicBezTo>
                    <a:pt x="2147570" y="260350"/>
                    <a:pt x="2142490" y="260350"/>
                    <a:pt x="2139950" y="265430"/>
                  </a:cubicBezTo>
                  <a:cubicBezTo>
                    <a:pt x="2139950" y="265430"/>
                    <a:pt x="2138680" y="266700"/>
                    <a:pt x="2137410" y="266700"/>
                  </a:cubicBezTo>
                  <a:lnTo>
                    <a:pt x="2132330" y="266700"/>
                  </a:lnTo>
                  <a:cubicBezTo>
                    <a:pt x="2131060" y="264160"/>
                    <a:pt x="2133600" y="259080"/>
                    <a:pt x="2127250" y="260350"/>
                  </a:cubicBezTo>
                  <a:cubicBezTo>
                    <a:pt x="2124710" y="260350"/>
                    <a:pt x="2120900" y="261620"/>
                    <a:pt x="2118360" y="261620"/>
                  </a:cubicBezTo>
                  <a:lnTo>
                    <a:pt x="2099310" y="261620"/>
                  </a:lnTo>
                  <a:cubicBezTo>
                    <a:pt x="2098040" y="259080"/>
                    <a:pt x="2096770" y="256540"/>
                    <a:pt x="2094230" y="252730"/>
                  </a:cubicBezTo>
                  <a:cubicBezTo>
                    <a:pt x="2092960" y="250190"/>
                    <a:pt x="2091690" y="248920"/>
                    <a:pt x="2087880" y="251460"/>
                  </a:cubicBezTo>
                  <a:cubicBezTo>
                    <a:pt x="2085340" y="252730"/>
                    <a:pt x="2084070" y="252730"/>
                    <a:pt x="2082800" y="250190"/>
                  </a:cubicBezTo>
                  <a:cubicBezTo>
                    <a:pt x="2078990" y="243840"/>
                    <a:pt x="2075180" y="238760"/>
                    <a:pt x="2067560" y="237490"/>
                  </a:cubicBezTo>
                  <a:cubicBezTo>
                    <a:pt x="2066290" y="237490"/>
                    <a:pt x="2065020" y="234950"/>
                    <a:pt x="2063750" y="233680"/>
                  </a:cubicBezTo>
                  <a:cubicBezTo>
                    <a:pt x="2061210" y="231140"/>
                    <a:pt x="2059940" y="228600"/>
                    <a:pt x="2056130" y="228600"/>
                  </a:cubicBezTo>
                  <a:cubicBezTo>
                    <a:pt x="2054860" y="228600"/>
                    <a:pt x="2052320" y="226060"/>
                    <a:pt x="2052320" y="224790"/>
                  </a:cubicBezTo>
                  <a:cubicBezTo>
                    <a:pt x="2051050" y="219710"/>
                    <a:pt x="2051050" y="215900"/>
                    <a:pt x="2051050" y="210820"/>
                  </a:cubicBezTo>
                  <a:cubicBezTo>
                    <a:pt x="2049780" y="205740"/>
                    <a:pt x="2047240" y="200660"/>
                    <a:pt x="2043430" y="198120"/>
                  </a:cubicBezTo>
                  <a:cubicBezTo>
                    <a:pt x="2037080" y="194310"/>
                    <a:pt x="2032000" y="189230"/>
                    <a:pt x="2025650" y="185420"/>
                  </a:cubicBezTo>
                  <a:cubicBezTo>
                    <a:pt x="2024380" y="184150"/>
                    <a:pt x="2021840" y="182880"/>
                    <a:pt x="2019300" y="182880"/>
                  </a:cubicBezTo>
                  <a:cubicBezTo>
                    <a:pt x="2015490" y="181610"/>
                    <a:pt x="2011680" y="180340"/>
                    <a:pt x="2007870" y="180340"/>
                  </a:cubicBezTo>
                  <a:cubicBezTo>
                    <a:pt x="2004060" y="180340"/>
                    <a:pt x="1998980" y="180340"/>
                    <a:pt x="1995170" y="182880"/>
                  </a:cubicBezTo>
                  <a:cubicBezTo>
                    <a:pt x="1987550" y="186690"/>
                    <a:pt x="1981200" y="181610"/>
                    <a:pt x="1974850" y="181610"/>
                  </a:cubicBezTo>
                  <a:cubicBezTo>
                    <a:pt x="1968500" y="180340"/>
                    <a:pt x="1962150" y="177800"/>
                    <a:pt x="1957070" y="176530"/>
                  </a:cubicBezTo>
                  <a:lnTo>
                    <a:pt x="1940560" y="176530"/>
                  </a:lnTo>
                  <a:cubicBezTo>
                    <a:pt x="1926590" y="179070"/>
                    <a:pt x="1915160" y="171450"/>
                    <a:pt x="1901190" y="170180"/>
                  </a:cubicBezTo>
                  <a:cubicBezTo>
                    <a:pt x="1897380" y="170180"/>
                    <a:pt x="1893570" y="166370"/>
                    <a:pt x="1889760" y="163830"/>
                  </a:cubicBezTo>
                  <a:cubicBezTo>
                    <a:pt x="1887220" y="161290"/>
                    <a:pt x="1884680" y="161290"/>
                    <a:pt x="1880870" y="162560"/>
                  </a:cubicBezTo>
                  <a:cubicBezTo>
                    <a:pt x="1875790" y="163830"/>
                    <a:pt x="1870710" y="162560"/>
                    <a:pt x="1865630" y="163830"/>
                  </a:cubicBezTo>
                  <a:cubicBezTo>
                    <a:pt x="1858010" y="166370"/>
                    <a:pt x="1851660" y="160020"/>
                    <a:pt x="1844040" y="160020"/>
                  </a:cubicBezTo>
                  <a:cubicBezTo>
                    <a:pt x="1837690" y="161290"/>
                    <a:pt x="1831340" y="161290"/>
                    <a:pt x="1824990" y="162560"/>
                  </a:cubicBezTo>
                  <a:lnTo>
                    <a:pt x="1809750" y="166370"/>
                  </a:lnTo>
                  <a:cubicBezTo>
                    <a:pt x="1799590" y="171450"/>
                    <a:pt x="1791970" y="165100"/>
                    <a:pt x="1783080" y="162560"/>
                  </a:cubicBezTo>
                  <a:cubicBezTo>
                    <a:pt x="1776730" y="161290"/>
                    <a:pt x="1772920" y="158750"/>
                    <a:pt x="1767840" y="154940"/>
                  </a:cubicBezTo>
                  <a:cubicBezTo>
                    <a:pt x="1762760" y="151130"/>
                    <a:pt x="1757680" y="154940"/>
                    <a:pt x="1753870" y="154940"/>
                  </a:cubicBezTo>
                  <a:cubicBezTo>
                    <a:pt x="1750060" y="154940"/>
                    <a:pt x="1747520" y="158750"/>
                    <a:pt x="1744980" y="160020"/>
                  </a:cubicBezTo>
                  <a:cubicBezTo>
                    <a:pt x="1741170" y="161290"/>
                    <a:pt x="1737360" y="161290"/>
                    <a:pt x="1733550" y="161290"/>
                  </a:cubicBezTo>
                  <a:cubicBezTo>
                    <a:pt x="1729740" y="161290"/>
                    <a:pt x="1724660" y="160020"/>
                    <a:pt x="1720850" y="161290"/>
                  </a:cubicBezTo>
                  <a:cubicBezTo>
                    <a:pt x="1714500" y="163830"/>
                    <a:pt x="1709420" y="167640"/>
                    <a:pt x="1704340" y="170180"/>
                  </a:cubicBezTo>
                  <a:cubicBezTo>
                    <a:pt x="1703070" y="171450"/>
                    <a:pt x="1701800" y="172720"/>
                    <a:pt x="1700530" y="172720"/>
                  </a:cubicBezTo>
                  <a:cubicBezTo>
                    <a:pt x="1691640" y="177800"/>
                    <a:pt x="1681480" y="179070"/>
                    <a:pt x="1670050" y="179070"/>
                  </a:cubicBezTo>
                  <a:cubicBezTo>
                    <a:pt x="1663700" y="179070"/>
                    <a:pt x="1657350" y="179070"/>
                    <a:pt x="1651000" y="177800"/>
                  </a:cubicBezTo>
                  <a:cubicBezTo>
                    <a:pt x="1647190" y="177800"/>
                    <a:pt x="1644650" y="173990"/>
                    <a:pt x="1642110" y="173990"/>
                  </a:cubicBezTo>
                  <a:cubicBezTo>
                    <a:pt x="1633220" y="172720"/>
                    <a:pt x="1625600" y="172720"/>
                    <a:pt x="1616710" y="172720"/>
                  </a:cubicBezTo>
                  <a:cubicBezTo>
                    <a:pt x="1615440" y="172720"/>
                    <a:pt x="1614170" y="173990"/>
                    <a:pt x="1612900" y="173990"/>
                  </a:cubicBezTo>
                  <a:cubicBezTo>
                    <a:pt x="1607820" y="176530"/>
                    <a:pt x="1602740" y="180340"/>
                    <a:pt x="1597660" y="182880"/>
                  </a:cubicBezTo>
                  <a:cubicBezTo>
                    <a:pt x="1588770" y="185420"/>
                    <a:pt x="1579880" y="187960"/>
                    <a:pt x="1570990" y="189230"/>
                  </a:cubicBezTo>
                  <a:lnTo>
                    <a:pt x="1567180" y="189230"/>
                  </a:lnTo>
                  <a:cubicBezTo>
                    <a:pt x="1559560" y="185420"/>
                    <a:pt x="1553210" y="189230"/>
                    <a:pt x="1545590" y="190500"/>
                  </a:cubicBezTo>
                  <a:cubicBezTo>
                    <a:pt x="1537970" y="193040"/>
                    <a:pt x="1530350" y="196850"/>
                    <a:pt x="1522730" y="199390"/>
                  </a:cubicBezTo>
                  <a:cubicBezTo>
                    <a:pt x="1520190" y="200660"/>
                    <a:pt x="1517650" y="199390"/>
                    <a:pt x="1515110" y="198120"/>
                  </a:cubicBezTo>
                  <a:cubicBezTo>
                    <a:pt x="1511300" y="196850"/>
                    <a:pt x="1508760" y="196850"/>
                    <a:pt x="1506220" y="199390"/>
                  </a:cubicBezTo>
                  <a:cubicBezTo>
                    <a:pt x="1504950" y="200660"/>
                    <a:pt x="1503680" y="200660"/>
                    <a:pt x="1502410" y="200660"/>
                  </a:cubicBezTo>
                  <a:cubicBezTo>
                    <a:pt x="1498600" y="201930"/>
                    <a:pt x="1494790" y="201930"/>
                    <a:pt x="1492250" y="203200"/>
                  </a:cubicBezTo>
                  <a:cubicBezTo>
                    <a:pt x="1487170" y="207010"/>
                    <a:pt x="1482090" y="205740"/>
                    <a:pt x="1477010" y="208280"/>
                  </a:cubicBezTo>
                  <a:cubicBezTo>
                    <a:pt x="1471930" y="210820"/>
                    <a:pt x="1466850" y="210820"/>
                    <a:pt x="1463040" y="214630"/>
                  </a:cubicBezTo>
                  <a:cubicBezTo>
                    <a:pt x="1461770" y="215900"/>
                    <a:pt x="1459230" y="215900"/>
                    <a:pt x="1456690" y="215900"/>
                  </a:cubicBezTo>
                  <a:cubicBezTo>
                    <a:pt x="1450340" y="217170"/>
                    <a:pt x="1445260" y="220980"/>
                    <a:pt x="1441450" y="226060"/>
                  </a:cubicBezTo>
                  <a:cubicBezTo>
                    <a:pt x="1436370" y="231140"/>
                    <a:pt x="1431290" y="234950"/>
                    <a:pt x="1426210" y="238760"/>
                  </a:cubicBezTo>
                  <a:cubicBezTo>
                    <a:pt x="1424940" y="240030"/>
                    <a:pt x="1421130" y="240030"/>
                    <a:pt x="1419860" y="240030"/>
                  </a:cubicBezTo>
                  <a:cubicBezTo>
                    <a:pt x="1414780" y="240030"/>
                    <a:pt x="1409700" y="238760"/>
                    <a:pt x="1405890" y="237490"/>
                  </a:cubicBezTo>
                  <a:cubicBezTo>
                    <a:pt x="1403350" y="237490"/>
                    <a:pt x="1402080" y="236220"/>
                    <a:pt x="1399540" y="236220"/>
                  </a:cubicBezTo>
                  <a:cubicBezTo>
                    <a:pt x="1391920" y="240030"/>
                    <a:pt x="1383030" y="237490"/>
                    <a:pt x="1375410" y="237490"/>
                  </a:cubicBezTo>
                  <a:cubicBezTo>
                    <a:pt x="1374140" y="237490"/>
                    <a:pt x="1371600" y="236220"/>
                    <a:pt x="1370330" y="234950"/>
                  </a:cubicBezTo>
                  <a:cubicBezTo>
                    <a:pt x="1365250" y="231140"/>
                    <a:pt x="1360170" y="231140"/>
                    <a:pt x="1355090" y="233680"/>
                  </a:cubicBezTo>
                  <a:cubicBezTo>
                    <a:pt x="1351280" y="234950"/>
                    <a:pt x="1347470" y="234950"/>
                    <a:pt x="1344930" y="232410"/>
                  </a:cubicBezTo>
                  <a:cubicBezTo>
                    <a:pt x="1339850" y="228600"/>
                    <a:pt x="1333500" y="226060"/>
                    <a:pt x="1327150" y="224790"/>
                  </a:cubicBezTo>
                  <a:cubicBezTo>
                    <a:pt x="1322070" y="223520"/>
                    <a:pt x="1316990" y="220980"/>
                    <a:pt x="1311910" y="218440"/>
                  </a:cubicBezTo>
                  <a:cubicBezTo>
                    <a:pt x="1309370" y="217170"/>
                    <a:pt x="1306830" y="218440"/>
                    <a:pt x="1304290" y="218440"/>
                  </a:cubicBezTo>
                  <a:cubicBezTo>
                    <a:pt x="1301750" y="218440"/>
                    <a:pt x="1300480" y="219710"/>
                    <a:pt x="1297940" y="219710"/>
                  </a:cubicBezTo>
                  <a:cubicBezTo>
                    <a:pt x="1290320" y="220980"/>
                    <a:pt x="1282700" y="223520"/>
                    <a:pt x="1276350" y="222250"/>
                  </a:cubicBezTo>
                  <a:cubicBezTo>
                    <a:pt x="1267460" y="219710"/>
                    <a:pt x="1258570" y="220980"/>
                    <a:pt x="1250950" y="215900"/>
                  </a:cubicBezTo>
                  <a:cubicBezTo>
                    <a:pt x="1247140" y="213360"/>
                    <a:pt x="1245870" y="215900"/>
                    <a:pt x="1243330" y="215900"/>
                  </a:cubicBezTo>
                  <a:cubicBezTo>
                    <a:pt x="1242060" y="215900"/>
                    <a:pt x="1240790" y="215900"/>
                    <a:pt x="1238250" y="217170"/>
                  </a:cubicBezTo>
                  <a:cubicBezTo>
                    <a:pt x="1236980" y="220980"/>
                    <a:pt x="1231900" y="223520"/>
                    <a:pt x="1225550" y="220980"/>
                  </a:cubicBezTo>
                  <a:cubicBezTo>
                    <a:pt x="1221740" y="219710"/>
                    <a:pt x="1219200" y="219710"/>
                    <a:pt x="1215390" y="220980"/>
                  </a:cubicBezTo>
                  <a:cubicBezTo>
                    <a:pt x="1211580" y="222250"/>
                    <a:pt x="1207770" y="222250"/>
                    <a:pt x="1202690" y="223520"/>
                  </a:cubicBezTo>
                  <a:lnTo>
                    <a:pt x="1201420" y="223520"/>
                  </a:lnTo>
                  <a:cubicBezTo>
                    <a:pt x="1191260" y="229870"/>
                    <a:pt x="1181100" y="224790"/>
                    <a:pt x="1169670" y="224790"/>
                  </a:cubicBezTo>
                  <a:lnTo>
                    <a:pt x="1163320" y="224790"/>
                  </a:lnTo>
                  <a:cubicBezTo>
                    <a:pt x="1155700" y="226060"/>
                    <a:pt x="1151890" y="219710"/>
                    <a:pt x="1146810" y="215900"/>
                  </a:cubicBezTo>
                  <a:cubicBezTo>
                    <a:pt x="1141730" y="212090"/>
                    <a:pt x="1136650" y="207010"/>
                    <a:pt x="1131570" y="204470"/>
                  </a:cubicBezTo>
                  <a:cubicBezTo>
                    <a:pt x="1130300" y="203200"/>
                    <a:pt x="1126490" y="204470"/>
                    <a:pt x="1123950" y="204470"/>
                  </a:cubicBezTo>
                  <a:lnTo>
                    <a:pt x="1112520" y="204470"/>
                  </a:lnTo>
                  <a:lnTo>
                    <a:pt x="1111250" y="203200"/>
                  </a:lnTo>
                  <a:cubicBezTo>
                    <a:pt x="1102360" y="205740"/>
                    <a:pt x="1097280" y="200660"/>
                    <a:pt x="1090930" y="195580"/>
                  </a:cubicBezTo>
                  <a:cubicBezTo>
                    <a:pt x="1087120" y="193040"/>
                    <a:pt x="1082040" y="190500"/>
                    <a:pt x="1078230" y="189230"/>
                  </a:cubicBezTo>
                  <a:cubicBezTo>
                    <a:pt x="1073150" y="186690"/>
                    <a:pt x="1066800" y="185420"/>
                    <a:pt x="1064260" y="179070"/>
                  </a:cubicBezTo>
                  <a:cubicBezTo>
                    <a:pt x="1062990" y="176530"/>
                    <a:pt x="1060450" y="176530"/>
                    <a:pt x="1059180" y="173990"/>
                  </a:cubicBezTo>
                  <a:cubicBezTo>
                    <a:pt x="1057910" y="171450"/>
                    <a:pt x="1056640" y="168910"/>
                    <a:pt x="1056640" y="167640"/>
                  </a:cubicBezTo>
                  <a:cubicBezTo>
                    <a:pt x="1056640" y="165100"/>
                    <a:pt x="1057910" y="162560"/>
                    <a:pt x="1059180" y="160020"/>
                  </a:cubicBezTo>
                  <a:cubicBezTo>
                    <a:pt x="1060450" y="156210"/>
                    <a:pt x="1057910" y="152400"/>
                    <a:pt x="1054100" y="149860"/>
                  </a:cubicBezTo>
                  <a:cubicBezTo>
                    <a:pt x="1052830" y="148590"/>
                    <a:pt x="1050290" y="148590"/>
                    <a:pt x="1050290" y="147320"/>
                  </a:cubicBezTo>
                  <a:cubicBezTo>
                    <a:pt x="1047750" y="139700"/>
                    <a:pt x="1041400" y="137160"/>
                    <a:pt x="1036320" y="130810"/>
                  </a:cubicBezTo>
                  <a:cubicBezTo>
                    <a:pt x="1032510" y="127000"/>
                    <a:pt x="1029970" y="121920"/>
                    <a:pt x="1027430" y="116840"/>
                  </a:cubicBezTo>
                  <a:cubicBezTo>
                    <a:pt x="1024890" y="114300"/>
                    <a:pt x="1023620" y="111760"/>
                    <a:pt x="1019810" y="109220"/>
                  </a:cubicBezTo>
                  <a:cubicBezTo>
                    <a:pt x="1010920" y="105410"/>
                    <a:pt x="1002030" y="101600"/>
                    <a:pt x="993140" y="96520"/>
                  </a:cubicBezTo>
                  <a:cubicBezTo>
                    <a:pt x="993140" y="106680"/>
                    <a:pt x="990600" y="104140"/>
                    <a:pt x="989330" y="101600"/>
                  </a:cubicBezTo>
                  <a:cubicBezTo>
                    <a:pt x="989330" y="97790"/>
                    <a:pt x="986790" y="96520"/>
                    <a:pt x="982980" y="96520"/>
                  </a:cubicBezTo>
                  <a:cubicBezTo>
                    <a:pt x="982980" y="96520"/>
                    <a:pt x="981710" y="96520"/>
                    <a:pt x="981710" y="95250"/>
                  </a:cubicBezTo>
                  <a:cubicBezTo>
                    <a:pt x="980440" y="87630"/>
                    <a:pt x="974090" y="90170"/>
                    <a:pt x="970280" y="88900"/>
                  </a:cubicBezTo>
                  <a:cubicBezTo>
                    <a:pt x="967740" y="87630"/>
                    <a:pt x="965200" y="86360"/>
                    <a:pt x="962660" y="87630"/>
                  </a:cubicBezTo>
                  <a:cubicBezTo>
                    <a:pt x="957580" y="88900"/>
                    <a:pt x="953770" y="85090"/>
                    <a:pt x="948690" y="83820"/>
                  </a:cubicBezTo>
                  <a:cubicBezTo>
                    <a:pt x="947420" y="83820"/>
                    <a:pt x="946150" y="83820"/>
                    <a:pt x="944880" y="85090"/>
                  </a:cubicBezTo>
                  <a:cubicBezTo>
                    <a:pt x="942340" y="87630"/>
                    <a:pt x="939800" y="87630"/>
                    <a:pt x="935990" y="85090"/>
                  </a:cubicBezTo>
                  <a:cubicBezTo>
                    <a:pt x="930910" y="81280"/>
                    <a:pt x="925830" y="81280"/>
                    <a:pt x="919480" y="83820"/>
                  </a:cubicBezTo>
                  <a:cubicBezTo>
                    <a:pt x="916940" y="85090"/>
                    <a:pt x="914400" y="85090"/>
                    <a:pt x="911860" y="83820"/>
                  </a:cubicBezTo>
                  <a:cubicBezTo>
                    <a:pt x="906780" y="81280"/>
                    <a:pt x="901700" y="77470"/>
                    <a:pt x="895350" y="74930"/>
                  </a:cubicBezTo>
                  <a:cubicBezTo>
                    <a:pt x="894080" y="74930"/>
                    <a:pt x="892810" y="73660"/>
                    <a:pt x="891540" y="73660"/>
                  </a:cubicBezTo>
                  <a:cubicBezTo>
                    <a:pt x="883920" y="74930"/>
                    <a:pt x="877570" y="72390"/>
                    <a:pt x="869950" y="74930"/>
                  </a:cubicBezTo>
                  <a:cubicBezTo>
                    <a:pt x="866140" y="76200"/>
                    <a:pt x="861060" y="76200"/>
                    <a:pt x="858520" y="81280"/>
                  </a:cubicBezTo>
                  <a:cubicBezTo>
                    <a:pt x="857250" y="82550"/>
                    <a:pt x="853440" y="82550"/>
                    <a:pt x="850900" y="83820"/>
                  </a:cubicBezTo>
                  <a:cubicBezTo>
                    <a:pt x="844550" y="85090"/>
                    <a:pt x="838200" y="86360"/>
                    <a:pt x="831850" y="83820"/>
                  </a:cubicBezTo>
                  <a:cubicBezTo>
                    <a:pt x="826770" y="81280"/>
                    <a:pt x="820420" y="82550"/>
                    <a:pt x="815340" y="81280"/>
                  </a:cubicBezTo>
                  <a:cubicBezTo>
                    <a:pt x="811530" y="80010"/>
                    <a:pt x="808990" y="77470"/>
                    <a:pt x="806450" y="76200"/>
                  </a:cubicBezTo>
                  <a:cubicBezTo>
                    <a:pt x="805180" y="74930"/>
                    <a:pt x="803910" y="73660"/>
                    <a:pt x="802640" y="73660"/>
                  </a:cubicBezTo>
                  <a:cubicBezTo>
                    <a:pt x="795020" y="71120"/>
                    <a:pt x="788670" y="66040"/>
                    <a:pt x="784860" y="59690"/>
                  </a:cubicBezTo>
                  <a:cubicBezTo>
                    <a:pt x="782320" y="55880"/>
                    <a:pt x="778510" y="52070"/>
                    <a:pt x="775970" y="48260"/>
                  </a:cubicBezTo>
                  <a:cubicBezTo>
                    <a:pt x="767080" y="45720"/>
                    <a:pt x="768350" y="35560"/>
                    <a:pt x="763270" y="30480"/>
                  </a:cubicBezTo>
                  <a:cubicBezTo>
                    <a:pt x="759460" y="25400"/>
                    <a:pt x="755650" y="22860"/>
                    <a:pt x="749300" y="21590"/>
                  </a:cubicBezTo>
                  <a:lnTo>
                    <a:pt x="748030" y="21590"/>
                  </a:lnTo>
                  <a:cubicBezTo>
                    <a:pt x="741680" y="16510"/>
                    <a:pt x="735330" y="20320"/>
                    <a:pt x="727710" y="20320"/>
                  </a:cubicBezTo>
                  <a:cubicBezTo>
                    <a:pt x="725170" y="20320"/>
                    <a:pt x="721360" y="17780"/>
                    <a:pt x="718820" y="16510"/>
                  </a:cubicBezTo>
                  <a:cubicBezTo>
                    <a:pt x="717550" y="13970"/>
                    <a:pt x="716280" y="12700"/>
                    <a:pt x="715010" y="12700"/>
                  </a:cubicBezTo>
                  <a:cubicBezTo>
                    <a:pt x="707390" y="11430"/>
                    <a:pt x="701040" y="6350"/>
                    <a:pt x="694690" y="0"/>
                  </a:cubicBezTo>
                  <a:cubicBezTo>
                    <a:pt x="692150" y="1270"/>
                    <a:pt x="689610" y="2540"/>
                    <a:pt x="687070" y="2540"/>
                  </a:cubicBezTo>
                  <a:cubicBezTo>
                    <a:pt x="684530" y="3810"/>
                    <a:pt x="680720" y="3810"/>
                    <a:pt x="676910" y="3810"/>
                  </a:cubicBezTo>
                  <a:cubicBezTo>
                    <a:pt x="671830" y="2540"/>
                    <a:pt x="666750" y="3810"/>
                    <a:pt x="661670" y="7620"/>
                  </a:cubicBezTo>
                  <a:cubicBezTo>
                    <a:pt x="659130" y="8890"/>
                    <a:pt x="657860" y="10160"/>
                    <a:pt x="655320" y="11430"/>
                  </a:cubicBezTo>
                  <a:cubicBezTo>
                    <a:pt x="652780" y="12700"/>
                    <a:pt x="651510" y="15240"/>
                    <a:pt x="648970" y="16510"/>
                  </a:cubicBezTo>
                  <a:cubicBezTo>
                    <a:pt x="647700" y="17780"/>
                    <a:pt x="645160" y="17780"/>
                    <a:pt x="643890" y="19050"/>
                  </a:cubicBezTo>
                  <a:lnTo>
                    <a:pt x="636270" y="22860"/>
                  </a:lnTo>
                  <a:cubicBezTo>
                    <a:pt x="636270" y="22860"/>
                    <a:pt x="635000" y="24130"/>
                    <a:pt x="635000" y="22860"/>
                  </a:cubicBezTo>
                  <a:cubicBezTo>
                    <a:pt x="629920" y="20320"/>
                    <a:pt x="626110" y="25400"/>
                    <a:pt x="622300" y="27940"/>
                  </a:cubicBezTo>
                  <a:cubicBezTo>
                    <a:pt x="618490" y="30480"/>
                    <a:pt x="613410" y="30480"/>
                    <a:pt x="609600" y="33020"/>
                  </a:cubicBezTo>
                  <a:lnTo>
                    <a:pt x="608330" y="33020"/>
                  </a:lnTo>
                  <a:cubicBezTo>
                    <a:pt x="601980" y="34290"/>
                    <a:pt x="595630" y="36830"/>
                    <a:pt x="589280" y="38100"/>
                  </a:cubicBezTo>
                  <a:cubicBezTo>
                    <a:pt x="586740" y="38100"/>
                    <a:pt x="585470" y="39370"/>
                    <a:pt x="582930" y="40640"/>
                  </a:cubicBezTo>
                  <a:cubicBezTo>
                    <a:pt x="579120" y="41910"/>
                    <a:pt x="575310" y="44450"/>
                    <a:pt x="571500" y="45720"/>
                  </a:cubicBezTo>
                  <a:cubicBezTo>
                    <a:pt x="568960" y="46990"/>
                    <a:pt x="565150" y="48260"/>
                    <a:pt x="562610" y="49530"/>
                  </a:cubicBezTo>
                  <a:lnTo>
                    <a:pt x="558800" y="49530"/>
                  </a:lnTo>
                  <a:cubicBezTo>
                    <a:pt x="558800" y="49530"/>
                    <a:pt x="556260" y="49530"/>
                    <a:pt x="554990" y="52070"/>
                  </a:cubicBezTo>
                  <a:cubicBezTo>
                    <a:pt x="549910" y="49530"/>
                    <a:pt x="543560" y="48260"/>
                    <a:pt x="538480" y="45720"/>
                  </a:cubicBezTo>
                  <a:cubicBezTo>
                    <a:pt x="534670" y="44450"/>
                    <a:pt x="525780" y="46990"/>
                    <a:pt x="523240" y="50800"/>
                  </a:cubicBezTo>
                  <a:cubicBezTo>
                    <a:pt x="521970" y="52070"/>
                    <a:pt x="520700" y="53340"/>
                    <a:pt x="519430" y="53340"/>
                  </a:cubicBezTo>
                  <a:cubicBezTo>
                    <a:pt x="518160" y="53340"/>
                    <a:pt x="515620" y="52070"/>
                    <a:pt x="514350" y="52070"/>
                  </a:cubicBezTo>
                  <a:cubicBezTo>
                    <a:pt x="513080" y="52070"/>
                    <a:pt x="511810" y="53340"/>
                    <a:pt x="509270" y="53340"/>
                  </a:cubicBezTo>
                  <a:cubicBezTo>
                    <a:pt x="509270" y="54610"/>
                    <a:pt x="510540" y="55880"/>
                    <a:pt x="510540" y="57150"/>
                  </a:cubicBezTo>
                  <a:cubicBezTo>
                    <a:pt x="506730" y="58420"/>
                    <a:pt x="500380" y="68580"/>
                    <a:pt x="500380" y="73660"/>
                  </a:cubicBezTo>
                  <a:cubicBezTo>
                    <a:pt x="494030" y="76200"/>
                    <a:pt x="486410" y="77470"/>
                    <a:pt x="483870" y="85090"/>
                  </a:cubicBezTo>
                  <a:cubicBezTo>
                    <a:pt x="483870" y="86360"/>
                    <a:pt x="482600" y="86360"/>
                    <a:pt x="482600" y="87630"/>
                  </a:cubicBezTo>
                  <a:cubicBezTo>
                    <a:pt x="474980" y="88900"/>
                    <a:pt x="473710" y="96520"/>
                    <a:pt x="469900" y="102870"/>
                  </a:cubicBezTo>
                  <a:lnTo>
                    <a:pt x="469900" y="105410"/>
                  </a:lnTo>
                  <a:cubicBezTo>
                    <a:pt x="468630" y="105410"/>
                    <a:pt x="467360" y="106680"/>
                    <a:pt x="466090" y="106680"/>
                  </a:cubicBezTo>
                  <a:cubicBezTo>
                    <a:pt x="461010" y="109220"/>
                    <a:pt x="458470" y="113030"/>
                    <a:pt x="457200" y="119380"/>
                  </a:cubicBezTo>
                  <a:cubicBezTo>
                    <a:pt x="455930" y="125730"/>
                    <a:pt x="455930" y="130810"/>
                    <a:pt x="454660" y="137160"/>
                  </a:cubicBezTo>
                  <a:cubicBezTo>
                    <a:pt x="452120" y="135890"/>
                    <a:pt x="448310" y="138430"/>
                    <a:pt x="447040" y="134620"/>
                  </a:cubicBezTo>
                  <a:lnTo>
                    <a:pt x="444500" y="134620"/>
                  </a:lnTo>
                  <a:cubicBezTo>
                    <a:pt x="440690" y="139700"/>
                    <a:pt x="436880" y="144780"/>
                    <a:pt x="433070" y="148590"/>
                  </a:cubicBezTo>
                  <a:cubicBezTo>
                    <a:pt x="429260" y="151130"/>
                    <a:pt x="425450" y="152400"/>
                    <a:pt x="420370" y="154940"/>
                  </a:cubicBezTo>
                  <a:lnTo>
                    <a:pt x="420370" y="157480"/>
                  </a:lnTo>
                  <a:cubicBezTo>
                    <a:pt x="415290" y="156210"/>
                    <a:pt x="411480" y="154940"/>
                    <a:pt x="407670" y="152400"/>
                  </a:cubicBezTo>
                  <a:cubicBezTo>
                    <a:pt x="406400" y="152400"/>
                    <a:pt x="405130" y="151130"/>
                    <a:pt x="405130" y="151130"/>
                  </a:cubicBezTo>
                  <a:cubicBezTo>
                    <a:pt x="403860" y="151130"/>
                    <a:pt x="403860" y="149860"/>
                    <a:pt x="403860" y="149860"/>
                  </a:cubicBezTo>
                  <a:cubicBezTo>
                    <a:pt x="402590" y="149860"/>
                    <a:pt x="402590" y="151130"/>
                    <a:pt x="402590" y="152400"/>
                  </a:cubicBezTo>
                  <a:cubicBezTo>
                    <a:pt x="402590" y="157480"/>
                    <a:pt x="400050" y="156210"/>
                    <a:pt x="397510" y="154940"/>
                  </a:cubicBezTo>
                  <a:cubicBezTo>
                    <a:pt x="394970" y="153670"/>
                    <a:pt x="392430" y="153670"/>
                    <a:pt x="391160" y="157480"/>
                  </a:cubicBezTo>
                  <a:cubicBezTo>
                    <a:pt x="391160" y="158750"/>
                    <a:pt x="389890" y="160020"/>
                    <a:pt x="388620" y="160020"/>
                  </a:cubicBezTo>
                  <a:cubicBezTo>
                    <a:pt x="384810" y="161290"/>
                    <a:pt x="381000" y="162560"/>
                    <a:pt x="379730" y="166370"/>
                  </a:cubicBezTo>
                  <a:cubicBezTo>
                    <a:pt x="378460" y="168910"/>
                    <a:pt x="377190" y="170180"/>
                    <a:pt x="374650" y="172720"/>
                  </a:cubicBezTo>
                  <a:lnTo>
                    <a:pt x="355600" y="172720"/>
                  </a:lnTo>
                  <a:cubicBezTo>
                    <a:pt x="353060" y="172720"/>
                    <a:pt x="350520" y="172720"/>
                    <a:pt x="347980" y="173990"/>
                  </a:cubicBezTo>
                  <a:cubicBezTo>
                    <a:pt x="345440" y="173990"/>
                    <a:pt x="342900" y="175260"/>
                    <a:pt x="339090" y="176530"/>
                  </a:cubicBezTo>
                  <a:cubicBezTo>
                    <a:pt x="336550" y="177800"/>
                    <a:pt x="332740" y="180340"/>
                    <a:pt x="330200" y="181610"/>
                  </a:cubicBezTo>
                  <a:cubicBezTo>
                    <a:pt x="328930" y="182880"/>
                    <a:pt x="327660" y="182880"/>
                    <a:pt x="326390" y="182880"/>
                  </a:cubicBezTo>
                  <a:cubicBezTo>
                    <a:pt x="320040" y="182880"/>
                    <a:pt x="316230" y="186690"/>
                    <a:pt x="312420" y="190500"/>
                  </a:cubicBezTo>
                  <a:cubicBezTo>
                    <a:pt x="308610" y="193040"/>
                    <a:pt x="306070" y="196850"/>
                    <a:pt x="302260" y="199390"/>
                  </a:cubicBezTo>
                  <a:cubicBezTo>
                    <a:pt x="299720" y="200660"/>
                    <a:pt x="297180" y="201930"/>
                    <a:pt x="295910" y="203200"/>
                  </a:cubicBezTo>
                  <a:cubicBezTo>
                    <a:pt x="293370" y="204470"/>
                    <a:pt x="292100" y="207010"/>
                    <a:pt x="289560" y="207010"/>
                  </a:cubicBezTo>
                  <a:cubicBezTo>
                    <a:pt x="287020" y="208280"/>
                    <a:pt x="283210" y="208280"/>
                    <a:pt x="280670" y="207010"/>
                  </a:cubicBezTo>
                  <a:cubicBezTo>
                    <a:pt x="276860" y="204470"/>
                    <a:pt x="273050" y="207010"/>
                    <a:pt x="270510" y="208280"/>
                  </a:cubicBezTo>
                  <a:cubicBezTo>
                    <a:pt x="266700" y="209550"/>
                    <a:pt x="264160" y="212090"/>
                    <a:pt x="261620" y="213360"/>
                  </a:cubicBezTo>
                  <a:cubicBezTo>
                    <a:pt x="262890" y="214630"/>
                    <a:pt x="262890" y="215900"/>
                    <a:pt x="264160" y="217170"/>
                  </a:cubicBezTo>
                  <a:lnTo>
                    <a:pt x="260350" y="217170"/>
                  </a:lnTo>
                  <a:cubicBezTo>
                    <a:pt x="260350" y="218440"/>
                    <a:pt x="259080" y="219710"/>
                    <a:pt x="259080" y="220980"/>
                  </a:cubicBezTo>
                  <a:cubicBezTo>
                    <a:pt x="257810" y="220980"/>
                    <a:pt x="256540" y="219710"/>
                    <a:pt x="256540" y="219710"/>
                  </a:cubicBezTo>
                  <a:cubicBezTo>
                    <a:pt x="252730" y="222250"/>
                    <a:pt x="248920" y="224790"/>
                    <a:pt x="245110" y="226060"/>
                  </a:cubicBezTo>
                  <a:cubicBezTo>
                    <a:pt x="243840" y="226060"/>
                    <a:pt x="242570" y="227330"/>
                    <a:pt x="242570" y="227330"/>
                  </a:cubicBezTo>
                  <a:cubicBezTo>
                    <a:pt x="237490" y="226060"/>
                    <a:pt x="231140" y="227330"/>
                    <a:pt x="227330" y="223520"/>
                  </a:cubicBezTo>
                  <a:cubicBezTo>
                    <a:pt x="224790" y="220980"/>
                    <a:pt x="220980" y="219710"/>
                    <a:pt x="218440" y="217170"/>
                  </a:cubicBezTo>
                  <a:cubicBezTo>
                    <a:pt x="214630" y="214630"/>
                    <a:pt x="209550" y="215900"/>
                    <a:pt x="205740" y="222250"/>
                  </a:cubicBezTo>
                  <a:lnTo>
                    <a:pt x="187960" y="204470"/>
                  </a:lnTo>
                  <a:cubicBezTo>
                    <a:pt x="186690" y="205740"/>
                    <a:pt x="184150" y="207010"/>
                    <a:pt x="182880" y="208280"/>
                  </a:cubicBezTo>
                  <a:cubicBezTo>
                    <a:pt x="181610" y="208280"/>
                    <a:pt x="181610" y="209550"/>
                    <a:pt x="180340" y="209550"/>
                  </a:cubicBezTo>
                  <a:cubicBezTo>
                    <a:pt x="175260" y="210820"/>
                    <a:pt x="170180" y="212090"/>
                    <a:pt x="163830" y="213360"/>
                  </a:cubicBezTo>
                  <a:cubicBezTo>
                    <a:pt x="160020" y="214630"/>
                    <a:pt x="157480" y="215900"/>
                    <a:pt x="157480" y="220980"/>
                  </a:cubicBezTo>
                  <a:cubicBezTo>
                    <a:pt x="152400" y="223520"/>
                    <a:pt x="147320" y="222250"/>
                    <a:pt x="143510" y="227330"/>
                  </a:cubicBezTo>
                  <a:lnTo>
                    <a:pt x="139700" y="227330"/>
                  </a:lnTo>
                  <a:cubicBezTo>
                    <a:pt x="132080" y="223520"/>
                    <a:pt x="125730" y="224790"/>
                    <a:pt x="120650" y="231140"/>
                  </a:cubicBezTo>
                  <a:cubicBezTo>
                    <a:pt x="119380" y="232410"/>
                    <a:pt x="118110" y="232410"/>
                    <a:pt x="115570" y="232410"/>
                  </a:cubicBezTo>
                  <a:cubicBezTo>
                    <a:pt x="109220" y="231140"/>
                    <a:pt x="104140" y="234950"/>
                    <a:pt x="99060" y="238760"/>
                  </a:cubicBezTo>
                  <a:cubicBezTo>
                    <a:pt x="96520" y="241300"/>
                    <a:pt x="93980" y="242570"/>
                    <a:pt x="90170" y="242570"/>
                  </a:cubicBezTo>
                  <a:cubicBezTo>
                    <a:pt x="83820" y="243840"/>
                    <a:pt x="78740" y="243840"/>
                    <a:pt x="72390" y="243840"/>
                  </a:cubicBezTo>
                  <a:cubicBezTo>
                    <a:pt x="72390" y="243840"/>
                    <a:pt x="71120" y="243840"/>
                    <a:pt x="71120" y="245110"/>
                  </a:cubicBezTo>
                  <a:cubicBezTo>
                    <a:pt x="66040" y="251460"/>
                    <a:pt x="59690" y="251460"/>
                    <a:pt x="52070" y="251460"/>
                  </a:cubicBezTo>
                  <a:cubicBezTo>
                    <a:pt x="44450" y="251460"/>
                    <a:pt x="36830" y="252730"/>
                    <a:pt x="30480" y="259080"/>
                  </a:cubicBezTo>
                  <a:cubicBezTo>
                    <a:pt x="26670" y="262890"/>
                    <a:pt x="21590" y="265430"/>
                    <a:pt x="16510" y="269240"/>
                  </a:cubicBezTo>
                  <a:cubicBezTo>
                    <a:pt x="15240" y="269240"/>
                    <a:pt x="13970" y="270510"/>
                    <a:pt x="13970" y="270510"/>
                  </a:cubicBezTo>
                  <a:cubicBezTo>
                    <a:pt x="10160" y="270510"/>
                    <a:pt x="5080" y="269240"/>
                    <a:pt x="1270" y="269240"/>
                  </a:cubicBezTo>
                  <a:cubicBezTo>
                    <a:pt x="0" y="284480"/>
                    <a:pt x="2540" y="300990"/>
                    <a:pt x="3810" y="317500"/>
                  </a:cubicBezTo>
                  <a:close/>
                </a:path>
              </a:pathLst>
            </a:custGeom>
            <a:blipFill>
              <a:blip r:embed="rId8"/>
              <a:stretch>
                <a:fillRect l="-76410" t="0" r="-76410" b="0"/>
              </a:stretch>
            </a:blipFill>
          </p:spPr>
          <p:txBody>
            <a:bodyPr/>
            <a:p/>
          </p:txBody>
        </p:sp>
      </p:grpSp>
      <p:sp>
        <p:nvSpPr>
          <p:cNvPr name="TextBox 14" id="14"/>
          <p:cNvSpPr txBox="true"/>
          <p:nvPr/>
        </p:nvSpPr>
        <p:spPr>
          <a:xfrm rot="0">
            <a:off x="2242608" y="3353161"/>
            <a:ext cx="9948301" cy="4952004"/>
          </a:xfrm>
          <a:prstGeom prst="rect">
            <a:avLst/>
          </a:prstGeom>
        </p:spPr>
        <p:txBody>
          <a:bodyPr anchor="t" rtlCol="false" tIns="0" lIns="0" bIns="0" rIns="0">
            <a:spAutoFit/>
          </a:bodyPr>
          <a:lstStyle/>
          <a:p>
            <a:pPr algn="l">
              <a:lnSpc>
                <a:spcPts val="3904"/>
              </a:lnSpc>
            </a:pPr>
            <a:r>
              <a:rPr sz="2789">
                <a:solidFill>
                  <a:srgbClr val="000000"/>
                </a:solidFill>
              </a:rPr>
              <a:t>{{BULLET_2_SLIDE_6_C603}}</a:t>
            </a:r>
          </a:p>
          <a:p>
            <a:pPr algn="l">
              <a:lnSpc>
                <a:spcPts val="3904"/>
              </a:lnSpc>
            </a:pPr>
          </a:p>
          <a:p>
            <a:pPr algn="l">
              <a:lnSpc>
                <a:spcPts val="3904"/>
              </a:lnSpc>
            </a:pPr>
            <a:r>
              <a:rPr lang="en-US" sz="2789">
                <a:solidFill>
                  <a:srgbClr val="000000"/>
                </a:solidFill>
                <a:latin typeface="Belleza"/>
                <a:ea typeface="Belleza"/>
                <a:cs typeface="Belleza"/>
                <a:sym typeface="Belleza"/>
              </a:rPr>
              <a:t>Suspendisse ac vulputate leo. Cras aliquet nunc ac velit cursus viverra. In hac habitasse platea dictumst. Nam tortor urna, semper ac nulla id, porttitor semper felis. Phasellus blandit eros viverra, ultricies nibh nec, viverra ipsum. Ut nec gravida massa, eu convallis est.</a:t>
            </a:r>
          </a:p>
        </p:txBody>
      </p:sp>
      <p:sp>
        <p:nvSpPr>
          <p:cNvPr name="TextBox 15" id="15"/>
          <p:cNvSpPr txBox="true"/>
          <p:nvPr/>
        </p:nvSpPr>
        <p:spPr>
          <a:xfrm rot="0">
            <a:off x="2641946" y="1147806"/>
            <a:ext cx="12811800" cy="2033906"/>
          </a:xfrm>
          <a:prstGeom prst="rect">
            <a:avLst/>
          </a:prstGeom>
        </p:spPr>
        <p:txBody>
          <a:bodyPr anchor="t" rtlCol="false" tIns="0" lIns="0" bIns="0" rIns="0">
            <a:spAutoFit/>
          </a:bodyPr>
          <a:lstStyle/>
          <a:p>
            <a:pPr algn="ctr">
              <a:lnSpc>
                <a:spcPts val="16519"/>
              </a:lnSpc>
            </a:pPr>
            <a:r>
              <a:rPr sz="11799">
                <a:solidFill>
                  <a:srgbClr val="000000"/>
                </a:solidFill>
              </a:rPr>
              <a:t>{{HEADER_1_SLIDE_6_C6}}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grpSp>
        <p:nvGrpSpPr>
          <p:cNvPr name="Group 4" id="4"/>
          <p:cNvGrpSpPr/>
          <p:nvPr/>
        </p:nvGrpSpPr>
        <p:grpSpPr>
          <a:xfrm rot="0">
            <a:off x="1028700" y="1028700"/>
            <a:ext cx="16230600" cy="8229600"/>
            <a:chOff x="0" y="0"/>
            <a:chExt cx="4274726" cy="2167467"/>
          </a:xfrm>
        </p:grpSpPr>
        <p:sp>
          <p:nvSpPr>
            <p:cNvPr name="Freeform 5" id="5"/>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C7C8B5">
                <a:alpha val="89804"/>
              </a:srgbClr>
            </a:solidFill>
            <a:ln w="66675" cap="rnd">
              <a:solidFill>
                <a:srgbClr val="000000">
                  <a:alpha val="89804"/>
                </a:srgbClr>
              </a:solidFill>
              <a:prstDash val="solid"/>
              <a:round/>
            </a:ln>
          </p:spPr>
          <p:txBody>
            <a:bodyPr/>
            <a:p/>
          </p:txBody>
        </p:sp>
        <p:sp>
          <p:nvSpPr>
            <p:cNvPr name="TextBox 6" id="6"/>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1269725">
            <a:off x="-2584943" y="7398351"/>
            <a:ext cx="5169887" cy="6791313"/>
          </a:xfrm>
          <a:custGeom>
            <a:avLst/>
            <a:gdLst/>
            <a:ahLst/>
            <a:cxnLst/>
            <a:rect r="r" b="b" t="t" l="l"/>
            <a:pathLst>
              <a:path h="6791313" w="5169887">
                <a:moveTo>
                  <a:pt x="0" y="0"/>
                </a:moveTo>
                <a:lnTo>
                  <a:pt x="5169886" y="0"/>
                </a:lnTo>
                <a:lnTo>
                  <a:pt x="5169886" y="6791313"/>
                </a:lnTo>
                <a:lnTo>
                  <a:pt x="0" y="6791313"/>
                </a:lnTo>
                <a:lnTo>
                  <a:pt x="0" y="0"/>
                </a:lnTo>
                <a:close/>
              </a:path>
            </a:pathLst>
          </a:custGeom>
          <a:blipFill>
            <a:blip r:embed="rId4"/>
            <a:stretch>
              <a:fillRect l="0" t="0" r="0" b="0"/>
            </a:stretch>
          </a:blipFill>
        </p:spPr>
        <p:txBody>
          <a:bodyPr/>
          <a:p/>
        </p:txBody>
      </p:sp>
      <p:sp>
        <p:nvSpPr>
          <p:cNvPr name="Freeform 8" id="8"/>
          <p:cNvSpPr/>
          <p:nvPr/>
        </p:nvSpPr>
        <p:spPr>
          <a:xfrm flipH="false" flipV="false" rot="-10110523">
            <a:off x="14484735" y="-5795130"/>
            <a:ext cx="5549129" cy="7984359"/>
          </a:xfrm>
          <a:custGeom>
            <a:avLst/>
            <a:gdLst/>
            <a:ahLst/>
            <a:cxnLst/>
            <a:rect r="r" b="b" t="t" l="l"/>
            <a:pathLst>
              <a:path h="7984359" w="5549129">
                <a:moveTo>
                  <a:pt x="0" y="0"/>
                </a:moveTo>
                <a:lnTo>
                  <a:pt x="5549130" y="0"/>
                </a:lnTo>
                <a:lnTo>
                  <a:pt x="5549130" y="7984358"/>
                </a:lnTo>
                <a:lnTo>
                  <a:pt x="0" y="7984358"/>
                </a:lnTo>
                <a:lnTo>
                  <a:pt x="0" y="0"/>
                </a:lnTo>
                <a:close/>
              </a:path>
            </a:pathLst>
          </a:custGeom>
          <a:blipFill>
            <a:blip r:embed="rId5"/>
            <a:stretch>
              <a:fillRect l="0" t="0" r="0" b="0"/>
            </a:stretch>
          </a:blipFill>
        </p:spPr>
        <p:txBody>
          <a:bodyPr/>
          <a:p/>
        </p:txBody>
      </p:sp>
      <p:sp>
        <p:nvSpPr>
          <p:cNvPr name="Freeform 9" id="9"/>
          <p:cNvSpPr/>
          <p:nvPr/>
        </p:nvSpPr>
        <p:spPr>
          <a:xfrm flipH="false" flipV="false" rot="-1158148">
            <a:off x="14861826" y="7483554"/>
            <a:ext cx="4794947" cy="6210401"/>
          </a:xfrm>
          <a:custGeom>
            <a:avLst/>
            <a:gdLst/>
            <a:ahLst/>
            <a:cxnLst/>
            <a:rect r="r" b="b" t="t" l="l"/>
            <a:pathLst>
              <a:path h="6210401" w="4794947">
                <a:moveTo>
                  <a:pt x="0" y="0"/>
                </a:moveTo>
                <a:lnTo>
                  <a:pt x="4794948" y="0"/>
                </a:lnTo>
                <a:lnTo>
                  <a:pt x="4794948" y="6210401"/>
                </a:lnTo>
                <a:lnTo>
                  <a:pt x="0" y="6210401"/>
                </a:lnTo>
                <a:lnTo>
                  <a:pt x="0" y="0"/>
                </a:lnTo>
                <a:close/>
              </a:path>
            </a:pathLst>
          </a:custGeom>
          <a:blipFill>
            <a:blip r:embed="rId6"/>
            <a:stretch>
              <a:fillRect l="0" t="0" r="0" b="0"/>
            </a:stretch>
          </a:blipFill>
        </p:spPr>
        <p:txBody>
          <a:bodyPr/>
          <a:p/>
        </p:txBody>
      </p:sp>
      <p:sp>
        <p:nvSpPr>
          <p:cNvPr name="Freeform 10" id="10"/>
          <p:cNvSpPr/>
          <p:nvPr/>
        </p:nvSpPr>
        <p:spPr>
          <a:xfrm flipH="false" flipV="false" rot="404972">
            <a:off x="-3093680" y="-1425460"/>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1" id="11"/>
          <p:cNvSpPr/>
          <p:nvPr/>
        </p:nvSpPr>
        <p:spPr>
          <a:xfrm flipH="false" flipV="false" rot="-6289782">
            <a:off x="17059962" y="1479387"/>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TextBox 12" id="12"/>
          <p:cNvSpPr txBox="true"/>
          <p:nvPr/>
        </p:nvSpPr>
        <p:spPr>
          <a:xfrm rot="0">
            <a:off x="2641946" y="1147806"/>
            <a:ext cx="12811800" cy="2033906"/>
          </a:xfrm>
          <a:prstGeom prst="rect">
            <a:avLst/>
          </a:prstGeom>
        </p:spPr>
        <p:txBody>
          <a:bodyPr anchor="t" rtlCol="false" tIns="0" lIns="0" bIns="0" rIns="0">
            <a:spAutoFit/>
          </a:bodyPr>
          <a:lstStyle/>
          <a:p>
            <a:pPr algn="ctr">
              <a:lnSpc>
                <a:spcPts val="16519"/>
              </a:lnSpc>
            </a:pPr>
            <a:r>
              <a:rPr sz="11799">
                <a:solidFill>
                  <a:srgbClr val="000000"/>
                </a:solidFill>
              </a:rPr>
              <a:t>{{HEADER_1_SLIDE_7_C13}}</a:t>
            </a:r>
          </a:p>
        </p:txBody>
      </p:sp>
      <p:sp>
        <p:nvSpPr>
          <p:cNvPr name="TextBox 13" id="13"/>
          <p:cNvSpPr txBox="true"/>
          <p:nvPr/>
        </p:nvSpPr>
        <p:spPr>
          <a:xfrm rot="0">
            <a:off x="7539949" y="3267436"/>
            <a:ext cx="8531944" cy="5014315"/>
          </a:xfrm>
          <a:prstGeom prst="rect">
            <a:avLst/>
          </a:prstGeom>
        </p:spPr>
        <p:txBody>
          <a:bodyPr anchor="t" rtlCol="false" tIns="0" lIns="0" bIns="0" rIns="0">
            <a:spAutoFit/>
          </a:bodyPr>
          <a:lstStyle/>
          <a:p>
            <a:pPr algn="l">
              <a:lnSpc>
                <a:spcPts val="3597"/>
              </a:lnSpc>
            </a:pPr>
            <a:r>
              <a:rPr sz="2569">
                <a:solidFill>
                  <a:srgbClr val="000000"/>
                </a:solidFill>
              </a:rPr>
              <a:t>{{BULLET_2_SLIDE_7_C603}}</a:t>
            </a:r>
          </a:p>
          <a:p>
            <a:pPr algn="l">
              <a:lnSpc>
                <a:spcPts val="3597"/>
              </a:lnSpc>
            </a:pPr>
          </a:p>
          <a:p>
            <a:pPr algn="l">
              <a:lnSpc>
                <a:spcPts val="3597"/>
              </a:lnSpc>
            </a:pPr>
            <a:r>
              <a:rPr lang="en-US" sz="2569">
                <a:solidFill>
                  <a:srgbClr val="000000"/>
                </a:solidFill>
                <a:latin typeface="Belleza"/>
                <a:ea typeface="Belleza"/>
                <a:cs typeface="Belleza"/>
                <a:sym typeface="Belleza"/>
              </a:rPr>
              <a:t>Suspendisse ac vulputate leo. Cras aliquet nunc ac velit cursus viverra. In hac habitasse platea dictumst. Nam tortor urna, semper ac nulla id, porttitor semper felis. Phasellus blandit eros viverra, ultricies nibh nec, viverra ipsum. Ut nec gravida massa, eu convallis est.</a:t>
            </a:r>
          </a:p>
        </p:txBody>
      </p:sp>
      <p:pic>
        <p:nvPicPr>
          <p:cNvPr name="Picture 14" id="14"/>
          <p:cNvPicPr>
            <a:picLocks noChangeAspect="true"/>
          </p:cNvPicPr>
          <p:nvPr/>
        </p:nvPicPr>
        <p:blipFill>
          <a:blip r:embed="rId8"/>
          <a:stretch>
            <a:fillRect/>
          </a:stretch>
        </p:blipFill>
        <p:spPr>
          <a:xfrm rot="0">
            <a:off x="2107592" y="2859651"/>
            <a:ext cx="4992611" cy="5579219"/>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grpSp>
        <p:nvGrpSpPr>
          <p:cNvPr name="Group 4" id="4"/>
          <p:cNvGrpSpPr/>
          <p:nvPr/>
        </p:nvGrpSpPr>
        <p:grpSpPr>
          <a:xfrm rot="0">
            <a:off x="1028700" y="1028700"/>
            <a:ext cx="16230600" cy="8229600"/>
            <a:chOff x="0" y="0"/>
            <a:chExt cx="4274726" cy="2167467"/>
          </a:xfrm>
        </p:grpSpPr>
        <p:sp>
          <p:nvSpPr>
            <p:cNvPr name="Freeform 5" id="5"/>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C7C8B5">
                <a:alpha val="89804"/>
              </a:srgbClr>
            </a:solidFill>
            <a:ln w="66675" cap="rnd">
              <a:solidFill>
                <a:srgbClr val="000000">
                  <a:alpha val="89804"/>
                </a:srgbClr>
              </a:solidFill>
              <a:prstDash val="solid"/>
              <a:round/>
            </a:ln>
          </p:spPr>
          <p:txBody>
            <a:bodyPr/>
            <a:p/>
          </p:txBody>
        </p:sp>
        <p:sp>
          <p:nvSpPr>
            <p:cNvPr name="TextBox 6" id="6"/>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1269725">
            <a:off x="-2584943" y="7398351"/>
            <a:ext cx="5169887" cy="6791313"/>
          </a:xfrm>
          <a:custGeom>
            <a:avLst/>
            <a:gdLst/>
            <a:ahLst/>
            <a:cxnLst/>
            <a:rect r="r" b="b" t="t" l="l"/>
            <a:pathLst>
              <a:path h="6791313" w="5169887">
                <a:moveTo>
                  <a:pt x="0" y="0"/>
                </a:moveTo>
                <a:lnTo>
                  <a:pt x="5169886" y="0"/>
                </a:lnTo>
                <a:lnTo>
                  <a:pt x="5169886" y="6791313"/>
                </a:lnTo>
                <a:lnTo>
                  <a:pt x="0" y="6791313"/>
                </a:lnTo>
                <a:lnTo>
                  <a:pt x="0" y="0"/>
                </a:lnTo>
                <a:close/>
              </a:path>
            </a:pathLst>
          </a:custGeom>
          <a:blipFill>
            <a:blip r:embed="rId4"/>
            <a:stretch>
              <a:fillRect l="0" t="0" r="0" b="0"/>
            </a:stretch>
          </a:blipFill>
        </p:spPr>
        <p:txBody>
          <a:bodyPr/>
          <a:p/>
        </p:txBody>
      </p:sp>
      <p:sp>
        <p:nvSpPr>
          <p:cNvPr name="Freeform 8" id="8"/>
          <p:cNvSpPr/>
          <p:nvPr/>
        </p:nvSpPr>
        <p:spPr>
          <a:xfrm flipH="false" flipV="false" rot="-10110523">
            <a:off x="14484735" y="-5795130"/>
            <a:ext cx="5549129" cy="7984359"/>
          </a:xfrm>
          <a:custGeom>
            <a:avLst/>
            <a:gdLst/>
            <a:ahLst/>
            <a:cxnLst/>
            <a:rect r="r" b="b" t="t" l="l"/>
            <a:pathLst>
              <a:path h="7984359" w="5549129">
                <a:moveTo>
                  <a:pt x="0" y="0"/>
                </a:moveTo>
                <a:lnTo>
                  <a:pt x="5549130" y="0"/>
                </a:lnTo>
                <a:lnTo>
                  <a:pt x="5549130" y="7984358"/>
                </a:lnTo>
                <a:lnTo>
                  <a:pt x="0" y="7984358"/>
                </a:lnTo>
                <a:lnTo>
                  <a:pt x="0" y="0"/>
                </a:lnTo>
                <a:close/>
              </a:path>
            </a:pathLst>
          </a:custGeom>
          <a:blipFill>
            <a:blip r:embed="rId5"/>
            <a:stretch>
              <a:fillRect l="0" t="0" r="0" b="0"/>
            </a:stretch>
          </a:blipFill>
        </p:spPr>
        <p:txBody>
          <a:bodyPr/>
          <a:p/>
        </p:txBody>
      </p:sp>
      <p:sp>
        <p:nvSpPr>
          <p:cNvPr name="Freeform 9" id="9"/>
          <p:cNvSpPr/>
          <p:nvPr/>
        </p:nvSpPr>
        <p:spPr>
          <a:xfrm flipH="false" flipV="false" rot="-1158148">
            <a:off x="14861826" y="7483554"/>
            <a:ext cx="4794947" cy="6210401"/>
          </a:xfrm>
          <a:custGeom>
            <a:avLst/>
            <a:gdLst/>
            <a:ahLst/>
            <a:cxnLst/>
            <a:rect r="r" b="b" t="t" l="l"/>
            <a:pathLst>
              <a:path h="6210401" w="4794947">
                <a:moveTo>
                  <a:pt x="0" y="0"/>
                </a:moveTo>
                <a:lnTo>
                  <a:pt x="4794948" y="0"/>
                </a:lnTo>
                <a:lnTo>
                  <a:pt x="4794948" y="6210401"/>
                </a:lnTo>
                <a:lnTo>
                  <a:pt x="0" y="6210401"/>
                </a:lnTo>
                <a:lnTo>
                  <a:pt x="0" y="0"/>
                </a:lnTo>
                <a:close/>
              </a:path>
            </a:pathLst>
          </a:custGeom>
          <a:blipFill>
            <a:blip r:embed="rId6"/>
            <a:stretch>
              <a:fillRect l="0" t="0" r="0" b="0"/>
            </a:stretch>
          </a:blipFill>
        </p:spPr>
        <p:txBody>
          <a:bodyPr/>
          <a:p/>
        </p:txBody>
      </p:sp>
      <p:sp>
        <p:nvSpPr>
          <p:cNvPr name="Freeform 10" id="10"/>
          <p:cNvSpPr/>
          <p:nvPr/>
        </p:nvSpPr>
        <p:spPr>
          <a:xfrm flipH="false" flipV="false" rot="404972">
            <a:off x="-3093680" y="-1425460"/>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1" id="11"/>
          <p:cNvSpPr/>
          <p:nvPr/>
        </p:nvSpPr>
        <p:spPr>
          <a:xfrm flipH="false" flipV="false" rot="-6289782">
            <a:off x="17059962" y="1479387"/>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TextBox 12" id="12"/>
          <p:cNvSpPr txBox="true"/>
          <p:nvPr/>
        </p:nvSpPr>
        <p:spPr>
          <a:xfrm rot="0">
            <a:off x="2641946" y="1147806"/>
            <a:ext cx="12811800" cy="2033906"/>
          </a:xfrm>
          <a:prstGeom prst="rect">
            <a:avLst/>
          </a:prstGeom>
        </p:spPr>
        <p:txBody>
          <a:bodyPr anchor="t" rtlCol="false" tIns="0" lIns="0" bIns="0" rIns="0">
            <a:spAutoFit/>
          </a:bodyPr>
          <a:lstStyle/>
          <a:p>
            <a:pPr algn="ctr">
              <a:lnSpc>
                <a:spcPts val="16519"/>
              </a:lnSpc>
            </a:pPr>
            <a:r>
              <a:rPr sz="11799">
                <a:solidFill>
                  <a:srgbClr val="000000"/>
                </a:solidFill>
              </a:rPr>
              <a:t>{{HEADER_1_SLIDE_8_C6}}</a:t>
            </a:r>
          </a:p>
        </p:txBody>
      </p:sp>
      <p:sp>
        <p:nvSpPr>
          <p:cNvPr name="TextBox 13" id="13"/>
          <p:cNvSpPr txBox="true"/>
          <p:nvPr/>
        </p:nvSpPr>
        <p:spPr>
          <a:xfrm rot="0">
            <a:off x="3198687" y="3146138"/>
            <a:ext cx="13548845" cy="1304915"/>
          </a:xfrm>
          <a:prstGeom prst="rect">
            <a:avLst/>
          </a:prstGeom>
        </p:spPr>
        <p:txBody>
          <a:bodyPr anchor="t" rtlCol="false" tIns="0" lIns="0" bIns="0" rIns="0">
            <a:spAutoFit/>
          </a:bodyPr>
          <a:lstStyle/>
          <a:p>
            <a:pPr algn="l">
              <a:lnSpc>
                <a:spcPts val="3459"/>
              </a:lnSpc>
            </a:pPr>
            <a:r>
              <a:rPr sz="2471">
                <a:solidFill>
                  <a:srgbClr val="000000"/>
                </a:solidFill>
              </a:rPr>
              <a:t>{{CONTENT_2_SLIDE_8_C326}}</a:t>
            </a:r>
          </a:p>
        </p:txBody>
      </p:sp>
      <p:sp>
        <p:nvSpPr>
          <p:cNvPr name="TextBox 14" id="14"/>
          <p:cNvSpPr txBox="true"/>
          <p:nvPr/>
        </p:nvSpPr>
        <p:spPr>
          <a:xfrm rot="0">
            <a:off x="3198687" y="4936828"/>
            <a:ext cx="13548845" cy="1304915"/>
          </a:xfrm>
          <a:prstGeom prst="rect">
            <a:avLst/>
          </a:prstGeom>
        </p:spPr>
        <p:txBody>
          <a:bodyPr anchor="t" rtlCol="false" tIns="0" lIns="0" bIns="0" rIns="0">
            <a:spAutoFit/>
          </a:bodyPr>
          <a:lstStyle/>
          <a:p>
            <a:pPr algn="l">
              <a:lnSpc>
                <a:spcPts val="3459"/>
              </a:lnSpc>
            </a:pPr>
            <a:r>
              <a:rPr sz="2471">
                <a:solidFill>
                  <a:srgbClr val="000000"/>
                </a:solidFill>
              </a:rPr>
              <a:t>{{CONTENT_3_SLIDE_8_C326}}</a:t>
            </a:r>
          </a:p>
        </p:txBody>
      </p:sp>
      <p:sp>
        <p:nvSpPr>
          <p:cNvPr name="TextBox 15" id="15"/>
          <p:cNvSpPr txBox="true"/>
          <p:nvPr/>
        </p:nvSpPr>
        <p:spPr>
          <a:xfrm rot="0">
            <a:off x="3198687" y="6727519"/>
            <a:ext cx="13548845" cy="1304915"/>
          </a:xfrm>
          <a:prstGeom prst="rect">
            <a:avLst/>
          </a:prstGeom>
        </p:spPr>
        <p:txBody>
          <a:bodyPr anchor="t" rtlCol="false" tIns="0" lIns="0" bIns="0" rIns="0">
            <a:spAutoFit/>
          </a:bodyPr>
          <a:lstStyle/>
          <a:p>
            <a:pPr algn="l">
              <a:lnSpc>
                <a:spcPts val="3459"/>
              </a:lnSpc>
            </a:pPr>
            <a:r>
              <a:rPr sz="2471">
                <a:solidFill>
                  <a:srgbClr val="000000"/>
                </a:solidFill>
              </a:rPr>
              <a:t>{{CONTENT_4_SLIDE_8_C326}}</a:t>
            </a:r>
          </a:p>
        </p:txBody>
      </p:sp>
      <p:sp>
        <p:nvSpPr>
          <p:cNvPr name="Freeform 16" id="16"/>
          <p:cNvSpPr/>
          <p:nvPr/>
        </p:nvSpPr>
        <p:spPr>
          <a:xfrm flipH="false" flipV="false" rot="0">
            <a:off x="2246628" y="3203288"/>
            <a:ext cx="647603" cy="548589"/>
          </a:xfrm>
          <a:custGeom>
            <a:avLst/>
            <a:gdLst/>
            <a:ahLst/>
            <a:cxnLst/>
            <a:rect r="r" b="b" t="t" l="l"/>
            <a:pathLst>
              <a:path h="548589" w="647603">
                <a:moveTo>
                  <a:pt x="0" y="0"/>
                </a:moveTo>
                <a:lnTo>
                  <a:pt x="647603" y="0"/>
                </a:lnTo>
                <a:lnTo>
                  <a:pt x="647603" y="548589"/>
                </a:lnTo>
                <a:lnTo>
                  <a:pt x="0" y="5485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txBody>
          <a:bodyPr/>
          <a:p/>
        </p:txBody>
      </p:sp>
      <p:sp>
        <p:nvSpPr>
          <p:cNvPr name="Freeform 17" id="17"/>
          <p:cNvSpPr/>
          <p:nvPr/>
        </p:nvSpPr>
        <p:spPr>
          <a:xfrm flipH="false" flipV="false" rot="0">
            <a:off x="2246628" y="5069272"/>
            <a:ext cx="647603" cy="548589"/>
          </a:xfrm>
          <a:custGeom>
            <a:avLst/>
            <a:gdLst/>
            <a:ahLst/>
            <a:cxnLst/>
            <a:rect r="r" b="b" t="t" l="l"/>
            <a:pathLst>
              <a:path h="548589" w="647603">
                <a:moveTo>
                  <a:pt x="0" y="0"/>
                </a:moveTo>
                <a:lnTo>
                  <a:pt x="647603" y="0"/>
                </a:lnTo>
                <a:lnTo>
                  <a:pt x="647603" y="548589"/>
                </a:lnTo>
                <a:lnTo>
                  <a:pt x="0" y="5485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txBody>
          <a:bodyPr/>
          <a:p/>
        </p:txBody>
      </p:sp>
      <p:sp>
        <p:nvSpPr>
          <p:cNvPr name="Freeform 18" id="18"/>
          <p:cNvSpPr/>
          <p:nvPr/>
        </p:nvSpPr>
        <p:spPr>
          <a:xfrm flipH="false" flipV="false" rot="0">
            <a:off x="2246628" y="6784669"/>
            <a:ext cx="647603" cy="548589"/>
          </a:xfrm>
          <a:custGeom>
            <a:avLst/>
            <a:gdLst/>
            <a:ahLst/>
            <a:cxnLst/>
            <a:rect r="r" b="b" t="t" l="l"/>
            <a:pathLst>
              <a:path h="548589" w="647603">
                <a:moveTo>
                  <a:pt x="0" y="0"/>
                </a:moveTo>
                <a:lnTo>
                  <a:pt x="647603" y="0"/>
                </a:lnTo>
                <a:lnTo>
                  <a:pt x="647603" y="548589"/>
                </a:lnTo>
                <a:lnTo>
                  <a:pt x="0" y="54858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txBody>
          <a:body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2851" r="0" b="-12851"/>
            </a:stretch>
          </a:blipFill>
        </p:spPr>
        <p:txBody>
          <a:bodyPr/>
          <a:p/>
        </p:txBody>
      </p:sp>
      <p:sp>
        <p:nvSpPr>
          <p:cNvPr name="Freeform 3" id="3"/>
          <p:cNvSpPr/>
          <p:nvPr/>
        </p:nvSpPr>
        <p:spPr>
          <a:xfrm flipH="false" flipV="false" rot="1742643">
            <a:off x="-2732573" y="-4232122"/>
            <a:ext cx="10606006" cy="15918958"/>
          </a:xfrm>
          <a:custGeom>
            <a:avLst/>
            <a:gdLst/>
            <a:ahLst/>
            <a:cxnLst/>
            <a:rect r="r" b="b" t="t" l="l"/>
            <a:pathLst>
              <a:path h="15918958" w="10606006">
                <a:moveTo>
                  <a:pt x="0" y="0"/>
                </a:moveTo>
                <a:lnTo>
                  <a:pt x="10606006" y="0"/>
                </a:lnTo>
                <a:lnTo>
                  <a:pt x="10606006" y="15918958"/>
                </a:lnTo>
                <a:lnTo>
                  <a:pt x="0" y="15918958"/>
                </a:lnTo>
                <a:lnTo>
                  <a:pt x="0" y="0"/>
                </a:lnTo>
                <a:close/>
              </a:path>
            </a:pathLst>
          </a:custGeom>
          <a:blipFill>
            <a:blip r:embed="rId3"/>
            <a:stretch>
              <a:fillRect l="0" t="0" r="0" b="0"/>
            </a:stretch>
          </a:blipFill>
        </p:spPr>
        <p:txBody>
          <a:bodyPr/>
          <a:p/>
        </p:txBody>
      </p:sp>
      <p:grpSp>
        <p:nvGrpSpPr>
          <p:cNvPr name="Group 4" id="4"/>
          <p:cNvGrpSpPr/>
          <p:nvPr/>
        </p:nvGrpSpPr>
        <p:grpSpPr>
          <a:xfrm rot="0">
            <a:off x="1028700" y="1028700"/>
            <a:ext cx="16230600" cy="8229600"/>
            <a:chOff x="0" y="0"/>
            <a:chExt cx="4274726" cy="2167467"/>
          </a:xfrm>
        </p:grpSpPr>
        <p:sp>
          <p:nvSpPr>
            <p:cNvPr name="Freeform 5" id="5"/>
            <p:cNvSpPr/>
            <p:nvPr/>
          </p:nvSpPr>
          <p:spPr>
            <a:xfrm flipH="false" flipV="false" rot="0">
              <a:off x="0" y="0"/>
              <a:ext cx="4274726" cy="2167467"/>
            </a:xfrm>
            <a:custGeom>
              <a:avLst/>
              <a:gdLst/>
              <a:ahLst/>
              <a:cxnLst/>
              <a:rect r="r" b="b" t="t" l="l"/>
              <a:pathLst>
                <a:path h="2167467" w="4274726">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C7C8B5">
                <a:alpha val="89804"/>
              </a:srgbClr>
            </a:solidFill>
            <a:ln w="66675" cap="rnd">
              <a:solidFill>
                <a:srgbClr val="000000">
                  <a:alpha val="89804"/>
                </a:srgbClr>
              </a:solidFill>
              <a:prstDash val="solid"/>
              <a:round/>
            </a:ln>
          </p:spPr>
          <p:txBody>
            <a:bodyPr/>
            <a:p/>
          </p:txBody>
        </p:sp>
        <p:sp>
          <p:nvSpPr>
            <p:cNvPr name="TextBox 6" id="6"/>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1269725">
            <a:off x="-2584943" y="7398351"/>
            <a:ext cx="5169887" cy="6791313"/>
          </a:xfrm>
          <a:custGeom>
            <a:avLst/>
            <a:gdLst/>
            <a:ahLst/>
            <a:cxnLst/>
            <a:rect r="r" b="b" t="t" l="l"/>
            <a:pathLst>
              <a:path h="6791313" w="5169887">
                <a:moveTo>
                  <a:pt x="0" y="0"/>
                </a:moveTo>
                <a:lnTo>
                  <a:pt x="5169886" y="0"/>
                </a:lnTo>
                <a:lnTo>
                  <a:pt x="5169886" y="6791313"/>
                </a:lnTo>
                <a:lnTo>
                  <a:pt x="0" y="6791313"/>
                </a:lnTo>
                <a:lnTo>
                  <a:pt x="0" y="0"/>
                </a:lnTo>
                <a:close/>
              </a:path>
            </a:pathLst>
          </a:custGeom>
          <a:blipFill>
            <a:blip r:embed="rId4"/>
            <a:stretch>
              <a:fillRect l="0" t="0" r="0" b="0"/>
            </a:stretch>
          </a:blipFill>
        </p:spPr>
        <p:txBody>
          <a:bodyPr/>
          <a:p/>
        </p:txBody>
      </p:sp>
      <p:sp>
        <p:nvSpPr>
          <p:cNvPr name="Freeform 8" id="8"/>
          <p:cNvSpPr/>
          <p:nvPr/>
        </p:nvSpPr>
        <p:spPr>
          <a:xfrm flipH="false" flipV="false" rot="-10110523">
            <a:off x="14484735" y="-5795130"/>
            <a:ext cx="5549129" cy="7984359"/>
          </a:xfrm>
          <a:custGeom>
            <a:avLst/>
            <a:gdLst/>
            <a:ahLst/>
            <a:cxnLst/>
            <a:rect r="r" b="b" t="t" l="l"/>
            <a:pathLst>
              <a:path h="7984359" w="5549129">
                <a:moveTo>
                  <a:pt x="0" y="0"/>
                </a:moveTo>
                <a:lnTo>
                  <a:pt x="5549130" y="0"/>
                </a:lnTo>
                <a:lnTo>
                  <a:pt x="5549130" y="7984358"/>
                </a:lnTo>
                <a:lnTo>
                  <a:pt x="0" y="7984358"/>
                </a:lnTo>
                <a:lnTo>
                  <a:pt x="0" y="0"/>
                </a:lnTo>
                <a:close/>
              </a:path>
            </a:pathLst>
          </a:custGeom>
          <a:blipFill>
            <a:blip r:embed="rId5"/>
            <a:stretch>
              <a:fillRect l="0" t="0" r="0" b="0"/>
            </a:stretch>
          </a:blipFill>
        </p:spPr>
        <p:txBody>
          <a:bodyPr/>
          <a:p/>
        </p:txBody>
      </p:sp>
      <p:sp>
        <p:nvSpPr>
          <p:cNvPr name="Freeform 9" id="9"/>
          <p:cNvSpPr/>
          <p:nvPr/>
        </p:nvSpPr>
        <p:spPr>
          <a:xfrm flipH="false" flipV="false" rot="-1158148">
            <a:off x="14861826" y="7483554"/>
            <a:ext cx="4794947" cy="6210401"/>
          </a:xfrm>
          <a:custGeom>
            <a:avLst/>
            <a:gdLst/>
            <a:ahLst/>
            <a:cxnLst/>
            <a:rect r="r" b="b" t="t" l="l"/>
            <a:pathLst>
              <a:path h="6210401" w="4794947">
                <a:moveTo>
                  <a:pt x="0" y="0"/>
                </a:moveTo>
                <a:lnTo>
                  <a:pt x="4794948" y="0"/>
                </a:lnTo>
                <a:lnTo>
                  <a:pt x="4794948" y="6210401"/>
                </a:lnTo>
                <a:lnTo>
                  <a:pt x="0" y="6210401"/>
                </a:lnTo>
                <a:lnTo>
                  <a:pt x="0" y="0"/>
                </a:lnTo>
                <a:close/>
              </a:path>
            </a:pathLst>
          </a:custGeom>
          <a:blipFill>
            <a:blip r:embed="rId6"/>
            <a:stretch>
              <a:fillRect l="0" t="0" r="0" b="0"/>
            </a:stretch>
          </a:blipFill>
        </p:spPr>
        <p:txBody>
          <a:bodyPr/>
          <a:p/>
        </p:txBody>
      </p:sp>
      <p:sp>
        <p:nvSpPr>
          <p:cNvPr name="Freeform 10" id="10"/>
          <p:cNvSpPr/>
          <p:nvPr/>
        </p:nvSpPr>
        <p:spPr>
          <a:xfrm flipH="false" flipV="false" rot="404972">
            <a:off x="-3093680" y="-1425460"/>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sp>
        <p:nvSpPr>
          <p:cNvPr name="Freeform 11" id="11"/>
          <p:cNvSpPr/>
          <p:nvPr/>
        </p:nvSpPr>
        <p:spPr>
          <a:xfrm flipH="false" flipV="false" rot="-6289782">
            <a:off x="17059962" y="1479387"/>
            <a:ext cx="4649337" cy="5622781"/>
          </a:xfrm>
          <a:custGeom>
            <a:avLst/>
            <a:gdLst/>
            <a:ahLst/>
            <a:cxnLst/>
            <a:rect r="r" b="b" t="t" l="l"/>
            <a:pathLst>
              <a:path h="5622781" w="4649337">
                <a:moveTo>
                  <a:pt x="0" y="0"/>
                </a:moveTo>
                <a:lnTo>
                  <a:pt x="4649337" y="0"/>
                </a:lnTo>
                <a:lnTo>
                  <a:pt x="4649337" y="5622781"/>
                </a:lnTo>
                <a:lnTo>
                  <a:pt x="0" y="5622781"/>
                </a:lnTo>
                <a:lnTo>
                  <a:pt x="0" y="0"/>
                </a:lnTo>
                <a:close/>
              </a:path>
            </a:pathLst>
          </a:custGeom>
          <a:blipFill>
            <a:blip r:embed="rId7"/>
            <a:stretch>
              <a:fillRect l="0" t="0" r="0" b="0"/>
            </a:stretch>
          </a:blipFill>
        </p:spPr>
        <p:txBody>
          <a:bodyPr/>
          <a:p/>
        </p:txBody>
      </p:sp>
      <p:grpSp>
        <p:nvGrpSpPr>
          <p:cNvPr name="Group 12" id="12"/>
          <p:cNvGrpSpPr/>
          <p:nvPr/>
        </p:nvGrpSpPr>
        <p:grpSpPr>
          <a:xfrm rot="0">
            <a:off x="11070746" y="3181711"/>
            <a:ext cx="4490247" cy="4737265"/>
            <a:chOff x="0" y="0"/>
            <a:chExt cx="2077720" cy="2192020"/>
          </a:xfrm>
        </p:grpSpPr>
        <p:sp>
          <p:nvSpPr>
            <p:cNvPr name="Freeform 13" id="13"/>
            <p:cNvSpPr/>
            <p:nvPr/>
          </p:nvSpPr>
          <p:spPr>
            <a:xfrm flipH="false" flipV="false" rot="0">
              <a:off x="-7620" y="-2540"/>
              <a:ext cx="2085340" cy="2194560"/>
            </a:xfrm>
            <a:custGeom>
              <a:avLst/>
              <a:gdLst/>
              <a:ahLst/>
              <a:cxnLst/>
              <a:rect r="r" b="b" t="t" l="l"/>
              <a:pathLst>
                <a:path h="2194560" w="2085340">
                  <a:moveTo>
                    <a:pt x="2085340" y="394970"/>
                  </a:moveTo>
                  <a:cubicBezTo>
                    <a:pt x="2084070" y="394970"/>
                    <a:pt x="2082800" y="394970"/>
                    <a:pt x="2081530" y="393700"/>
                  </a:cubicBezTo>
                  <a:cubicBezTo>
                    <a:pt x="2075180" y="392430"/>
                    <a:pt x="2067560" y="393700"/>
                    <a:pt x="2063750" y="387350"/>
                  </a:cubicBezTo>
                  <a:cubicBezTo>
                    <a:pt x="2062480" y="384810"/>
                    <a:pt x="2058670" y="382270"/>
                    <a:pt x="2056130" y="381000"/>
                  </a:cubicBezTo>
                  <a:cubicBezTo>
                    <a:pt x="2051050" y="375920"/>
                    <a:pt x="2044700" y="370840"/>
                    <a:pt x="2038350" y="365760"/>
                  </a:cubicBezTo>
                  <a:lnTo>
                    <a:pt x="2026920" y="354330"/>
                  </a:lnTo>
                  <a:cubicBezTo>
                    <a:pt x="2025650" y="353060"/>
                    <a:pt x="2025650" y="351790"/>
                    <a:pt x="2025650" y="350520"/>
                  </a:cubicBezTo>
                  <a:cubicBezTo>
                    <a:pt x="2023110" y="347980"/>
                    <a:pt x="2019300" y="345440"/>
                    <a:pt x="2015490" y="345440"/>
                  </a:cubicBezTo>
                  <a:cubicBezTo>
                    <a:pt x="2009140" y="344170"/>
                    <a:pt x="2002790" y="344170"/>
                    <a:pt x="1996440" y="342900"/>
                  </a:cubicBezTo>
                  <a:lnTo>
                    <a:pt x="1991360" y="342900"/>
                  </a:lnTo>
                  <a:cubicBezTo>
                    <a:pt x="1985010" y="340360"/>
                    <a:pt x="1979930" y="339090"/>
                    <a:pt x="1973580" y="340360"/>
                  </a:cubicBezTo>
                  <a:cubicBezTo>
                    <a:pt x="1971040" y="340360"/>
                    <a:pt x="1968500" y="340360"/>
                    <a:pt x="1967230" y="337820"/>
                  </a:cubicBezTo>
                  <a:cubicBezTo>
                    <a:pt x="1965960" y="335280"/>
                    <a:pt x="1963420" y="334010"/>
                    <a:pt x="1962150" y="332740"/>
                  </a:cubicBezTo>
                  <a:cubicBezTo>
                    <a:pt x="1959610" y="330200"/>
                    <a:pt x="1955800" y="328930"/>
                    <a:pt x="1953260" y="327660"/>
                  </a:cubicBezTo>
                  <a:cubicBezTo>
                    <a:pt x="1948180" y="323850"/>
                    <a:pt x="1944370" y="320040"/>
                    <a:pt x="1938020" y="320040"/>
                  </a:cubicBezTo>
                  <a:cubicBezTo>
                    <a:pt x="1932940" y="320040"/>
                    <a:pt x="1927860" y="318770"/>
                    <a:pt x="1922780" y="317500"/>
                  </a:cubicBezTo>
                  <a:cubicBezTo>
                    <a:pt x="1921510" y="317500"/>
                    <a:pt x="1921510" y="317500"/>
                    <a:pt x="1921510" y="316230"/>
                  </a:cubicBezTo>
                  <a:cubicBezTo>
                    <a:pt x="1917700" y="311150"/>
                    <a:pt x="1911350" y="309880"/>
                    <a:pt x="1905000" y="309880"/>
                  </a:cubicBezTo>
                  <a:cubicBezTo>
                    <a:pt x="1902460" y="309880"/>
                    <a:pt x="1899920" y="308610"/>
                    <a:pt x="1899920" y="307340"/>
                  </a:cubicBezTo>
                  <a:cubicBezTo>
                    <a:pt x="1898650" y="303530"/>
                    <a:pt x="1896110" y="302260"/>
                    <a:pt x="1893570" y="302260"/>
                  </a:cubicBezTo>
                  <a:cubicBezTo>
                    <a:pt x="1889760" y="302260"/>
                    <a:pt x="1885950" y="300990"/>
                    <a:pt x="1883410" y="302260"/>
                  </a:cubicBezTo>
                  <a:cubicBezTo>
                    <a:pt x="1873250" y="306070"/>
                    <a:pt x="1865630" y="298450"/>
                    <a:pt x="1856740" y="297180"/>
                  </a:cubicBezTo>
                  <a:lnTo>
                    <a:pt x="1855470" y="295910"/>
                  </a:lnTo>
                  <a:cubicBezTo>
                    <a:pt x="1852930" y="289560"/>
                    <a:pt x="1846580" y="289560"/>
                    <a:pt x="1840230" y="288290"/>
                  </a:cubicBezTo>
                  <a:cubicBezTo>
                    <a:pt x="1840230" y="287020"/>
                    <a:pt x="1841500" y="287020"/>
                    <a:pt x="1841500" y="285750"/>
                  </a:cubicBezTo>
                  <a:cubicBezTo>
                    <a:pt x="1840230" y="285750"/>
                    <a:pt x="1838960" y="287020"/>
                    <a:pt x="1836420" y="287020"/>
                  </a:cubicBezTo>
                  <a:cubicBezTo>
                    <a:pt x="1835150" y="287020"/>
                    <a:pt x="1832610" y="288290"/>
                    <a:pt x="1831340" y="287020"/>
                  </a:cubicBezTo>
                  <a:cubicBezTo>
                    <a:pt x="1828800" y="283210"/>
                    <a:pt x="1824990" y="279400"/>
                    <a:pt x="1824990" y="275590"/>
                  </a:cubicBezTo>
                  <a:cubicBezTo>
                    <a:pt x="1824990" y="271780"/>
                    <a:pt x="1821180" y="271780"/>
                    <a:pt x="1819910" y="270510"/>
                  </a:cubicBezTo>
                  <a:lnTo>
                    <a:pt x="1817370" y="270510"/>
                  </a:lnTo>
                  <a:cubicBezTo>
                    <a:pt x="1812290" y="265430"/>
                    <a:pt x="1807210" y="264160"/>
                    <a:pt x="1800860" y="267970"/>
                  </a:cubicBezTo>
                  <a:cubicBezTo>
                    <a:pt x="1799590" y="264160"/>
                    <a:pt x="1802130" y="259080"/>
                    <a:pt x="1797050" y="257810"/>
                  </a:cubicBezTo>
                  <a:lnTo>
                    <a:pt x="1797050" y="256540"/>
                  </a:lnTo>
                  <a:cubicBezTo>
                    <a:pt x="1799590" y="250190"/>
                    <a:pt x="1795780" y="246380"/>
                    <a:pt x="1790700" y="243840"/>
                  </a:cubicBezTo>
                  <a:cubicBezTo>
                    <a:pt x="1786890" y="241300"/>
                    <a:pt x="1785620" y="238760"/>
                    <a:pt x="1785620" y="234950"/>
                  </a:cubicBezTo>
                  <a:lnTo>
                    <a:pt x="1785620" y="229870"/>
                  </a:lnTo>
                  <a:cubicBezTo>
                    <a:pt x="1780540" y="228600"/>
                    <a:pt x="1778000" y="223520"/>
                    <a:pt x="1775460" y="219710"/>
                  </a:cubicBezTo>
                  <a:cubicBezTo>
                    <a:pt x="1774190" y="214630"/>
                    <a:pt x="1771650" y="210820"/>
                    <a:pt x="1769110" y="207010"/>
                  </a:cubicBezTo>
                  <a:cubicBezTo>
                    <a:pt x="1766570" y="203200"/>
                    <a:pt x="1761490" y="200660"/>
                    <a:pt x="1761490" y="194310"/>
                  </a:cubicBezTo>
                  <a:cubicBezTo>
                    <a:pt x="1761490" y="190500"/>
                    <a:pt x="1760220" y="186690"/>
                    <a:pt x="1758950" y="182880"/>
                  </a:cubicBezTo>
                  <a:cubicBezTo>
                    <a:pt x="1756410" y="177800"/>
                    <a:pt x="1753870" y="173990"/>
                    <a:pt x="1750060" y="168910"/>
                  </a:cubicBezTo>
                  <a:cubicBezTo>
                    <a:pt x="1752600" y="165100"/>
                    <a:pt x="1755140" y="162560"/>
                    <a:pt x="1751330" y="158750"/>
                  </a:cubicBezTo>
                  <a:lnTo>
                    <a:pt x="1751330" y="156210"/>
                  </a:lnTo>
                  <a:cubicBezTo>
                    <a:pt x="1751330" y="154940"/>
                    <a:pt x="1750060" y="153670"/>
                    <a:pt x="1750060" y="152400"/>
                  </a:cubicBezTo>
                  <a:cubicBezTo>
                    <a:pt x="1748790" y="151130"/>
                    <a:pt x="1746250" y="149860"/>
                    <a:pt x="1744980" y="148590"/>
                  </a:cubicBezTo>
                  <a:cubicBezTo>
                    <a:pt x="1741170" y="144780"/>
                    <a:pt x="1738630" y="139700"/>
                    <a:pt x="1732280" y="142240"/>
                  </a:cubicBezTo>
                  <a:cubicBezTo>
                    <a:pt x="1729740" y="137160"/>
                    <a:pt x="1728470" y="132080"/>
                    <a:pt x="1727200" y="127000"/>
                  </a:cubicBezTo>
                  <a:cubicBezTo>
                    <a:pt x="1725930" y="123190"/>
                    <a:pt x="1724660" y="120650"/>
                    <a:pt x="1723390" y="116840"/>
                  </a:cubicBezTo>
                  <a:lnTo>
                    <a:pt x="1723390" y="115570"/>
                  </a:lnTo>
                  <a:cubicBezTo>
                    <a:pt x="1725930" y="110490"/>
                    <a:pt x="1722120" y="106680"/>
                    <a:pt x="1722120" y="102870"/>
                  </a:cubicBezTo>
                  <a:cubicBezTo>
                    <a:pt x="1722120" y="100330"/>
                    <a:pt x="1719580" y="97790"/>
                    <a:pt x="1718310" y="95250"/>
                  </a:cubicBezTo>
                  <a:cubicBezTo>
                    <a:pt x="1717040" y="91440"/>
                    <a:pt x="1713230" y="88900"/>
                    <a:pt x="1713230" y="85090"/>
                  </a:cubicBezTo>
                  <a:lnTo>
                    <a:pt x="1713230" y="64770"/>
                  </a:lnTo>
                  <a:cubicBezTo>
                    <a:pt x="1711960" y="57150"/>
                    <a:pt x="1709420" y="53340"/>
                    <a:pt x="1700530" y="52070"/>
                  </a:cubicBezTo>
                  <a:cubicBezTo>
                    <a:pt x="1699260" y="52070"/>
                    <a:pt x="1697990" y="52070"/>
                    <a:pt x="1697990" y="50800"/>
                  </a:cubicBezTo>
                  <a:cubicBezTo>
                    <a:pt x="1695450" y="46990"/>
                    <a:pt x="1691640" y="45720"/>
                    <a:pt x="1686560" y="44450"/>
                  </a:cubicBezTo>
                  <a:cubicBezTo>
                    <a:pt x="1682750" y="44450"/>
                    <a:pt x="1680210" y="44450"/>
                    <a:pt x="1677670" y="45720"/>
                  </a:cubicBezTo>
                  <a:cubicBezTo>
                    <a:pt x="1671320" y="49530"/>
                    <a:pt x="1664970" y="53340"/>
                    <a:pt x="1659890" y="58420"/>
                  </a:cubicBezTo>
                  <a:cubicBezTo>
                    <a:pt x="1653540" y="63500"/>
                    <a:pt x="1648460" y="67310"/>
                    <a:pt x="1640840" y="63500"/>
                  </a:cubicBezTo>
                  <a:lnTo>
                    <a:pt x="1638300" y="63500"/>
                  </a:lnTo>
                  <a:cubicBezTo>
                    <a:pt x="1635760" y="62230"/>
                    <a:pt x="1631950" y="60960"/>
                    <a:pt x="1629410" y="59690"/>
                  </a:cubicBezTo>
                  <a:cubicBezTo>
                    <a:pt x="1628140" y="60960"/>
                    <a:pt x="1626870" y="62230"/>
                    <a:pt x="1623060" y="60960"/>
                  </a:cubicBezTo>
                  <a:cubicBezTo>
                    <a:pt x="1615440" y="59690"/>
                    <a:pt x="1609090" y="58420"/>
                    <a:pt x="1602740" y="53340"/>
                  </a:cubicBezTo>
                  <a:cubicBezTo>
                    <a:pt x="1601470" y="52070"/>
                    <a:pt x="1598930" y="52070"/>
                    <a:pt x="1597660" y="52070"/>
                  </a:cubicBezTo>
                  <a:cubicBezTo>
                    <a:pt x="1592580" y="50800"/>
                    <a:pt x="1586230" y="49530"/>
                    <a:pt x="1579880" y="46990"/>
                  </a:cubicBezTo>
                  <a:cubicBezTo>
                    <a:pt x="1584960" y="43180"/>
                    <a:pt x="1583690" y="40640"/>
                    <a:pt x="1581150" y="38100"/>
                  </a:cubicBezTo>
                  <a:cubicBezTo>
                    <a:pt x="1577340" y="33020"/>
                    <a:pt x="1572260" y="33020"/>
                    <a:pt x="1568450" y="35560"/>
                  </a:cubicBezTo>
                  <a:cubicBezTo>
                    <a:pt x="1559560" y="39370"/>
                    <a:pt x="1550670" y="44450"/>
                    <a:pt x="1540510" y="48260"/>
                  </a:cubicBezTo>
                  <a:cubicBezTo>
                    <a:pt x="1536700" y="50800"/>
                    <a:pt x="1531620" y="52070"/>
                    <a:pt x="1526540" y="53340"/>
                  </a:cubicBezTo>
                  <a:cubicBezTo>
                    <a:pt x="1522730" y="54610"/>
                    <a:pt x="1518920" y="53340"/>
                    <a:pt x="1515110" y="54610"/>
                  </a:cubicBezTo>
                  <a:cubicBezTo>
                    <a:pt x="1511300" y="55880"/>
                    <a:pt x="1507490" y="57150"/>
                    <a:pt x="1502410" y="55880"/>
                  </a:cubicBezTo>
                  <a:cubicBezTo>
                    <a:pt x="1501140" y="55880"/>
                    <a:pt x="1498600" y="57150"/>
                    <a:pt x="1497330" y="57150"/>
                  </a:cubicBezTo>
                  <a:cubicBezTo>
                    <a:pt x="1494790" y="58420"/>
                    <a:pt x="1493520" y="59690"/>
                    <a:pt x="1490980" y="58420"/>
                  </a:cubicBezTo>
                  <a:cubicBezTo>
                    <a:pt x="1485900" y="58420"/>
                    <a:pt x="1483360" y="60960"/>
                    <a:pt x="1480820" y="63500"/>
                  </a:cubicBezTo>
                  <a:cubicBezTo>
                    <a:pt x="1478280" y="66040"/>
                    <a:pt x="1475740" y="71120"/>
                    <a:pt x="1473200" y="72390"/>
                  </a:cubicBezTo>
                  <a:cubicBezTo>
                    <a:pt x="1469390" y="73660"/>
                    <a:pt x="1466850" y="76200"/>
                    <a:pt x="1464310" y="78740"/>
                  </a:cubicBezTo>
                  <a:cubicBezTo>
                    <a:pt x="1461770" y="81280"/>
                    <a:pt x="1459230" y="82550"/>
                    <a:pt x="1456690" y="83820"/>
                  </a:cubicBezTo>
                  <a:cubicBezTo>
                    <a:pt x="1452880" y="86360"/>
                    <a:pt x="1449070" y="87630"/>
                    <a:pt x="1445260" y="90170"/>
                  </a:cubicBezTo>
                  <a:cubicBezTo>
                    <a:pt x="1441450" y="93980"/>
                    <a:pt x="1436370" y="96520"/>
                    <a:pt x="1431290" y="96520"/>
                  </a:cubicBezTo>
                  <a:cubicBezTo>
                    <a:pt x="1426210" y="97790"/>
                    <a:pt x="1419860" y="97790"/>
                    <a:pt x="1414780" y="101600"/>
                  </a:cubicBezTo>
                  <a:cubicBezTo>
                    <a:pt x="1414780" y="101600"/>
                    <a:pt x="1413510" y="102870"/>
                    <a:pt x="1412240" y="102870"/>
                  </a:cubicBezTo>
                  <a:cubicBezTo>
                    <a:pt x="1407160" y="102870"/>
                    <a:pt x="1402080" y="101600"/>
                    <a:pt x="1397000" y="101600"/>
                  </a:cubicBezTo>
                  <a:cubicBezTo>
                    <a:pt x="1393190" y="101600"/>
                    <a:pt x="1386840" y="100330"/>
                    <a:pt x="1384300" y="106680"/>
                  </a:cubicBezTo>
                  <a:cubicBezTo>
                    <a:pt x="1384300" y="106680"/>
                    <a:pt x="1383030" y="107950"/>
                    <a:pt x="1381760" y="107950"/>
                  </a:cubicBezTo>
                  <a:cubicBezTo>
                    <a:pt x="1377950" y="109220"/>
                    <a:pt x="1374140" y="111760"/>
                    <a:pt x="1370330" y="113030"/>
                  </a:cubicBezTo>
                  <a:cubicBezTo>
                    <a:pt x="1370330" y="115570"/>
                    <a:pt x="1366520" y="116840"/>
                    <a:pt x="1363980" y="116840"/>
                  </a:cubicBezTo>
                  <a:cubicBezTo>
                    <a:pt x="1352550" y="115570"/>
                    <a:pt x="1342390" y="115570"/>
                    <a:pt x="1330960" y="111760"/>
                  </a:cubicBezTo>
                  <a:cubicBezTo>
                    <a:pt x="1325880" y="110490"/>
                    <a:pt x="1320800" y="107950"/>
                    <a:pt x="1314450" y="105410"/>
                  </a:cubicBezTo>
                  <a:cubicBezTo>
                    <a:pt x="1313180" y="105410"/>
                    <a:pt x="1311910" y="104140"/>
                    <a:pt x="1310640" y="104140"/>
                  </a:cubicBezTo>
                  <a:cubicBezTo>
                    <a:pt x="1301750" y="104140"/>
                    <a:pt x="1292860" y="105410"/>
                    <a:pt x="1282700" y="105410"/>
                  </a:cubicBezTo>
                  <a:lnTo>
                    <a:pt x="1281430" y="105410"/>
                  </a:lnTo>
                  <a:cubicBezTo>
                    <a:pt x="1276350" y="102870"/>
                    <a:pt x="1270000" y="104140"/>
                    <a:pt x="1264920" y="107950"/>
                  </a:cubicBezTo>
                  <a:cubicBezTo>
                    <a:pt x="1263650" y="109220"/>
                    <a:pt x="1261110" y="110490"/>
                    <a:pt x="1259840" y="110490"/>
                  </a:cubicBezTo>
                  <a:cubicBezTo>
                    <a:pt x="1253490" y="109220"/>
                    <a:pt x="1248410" y="107950"/>
                    <a:pt x="1242060" y="106680"/>
                  </a:cubicBezTo>
                  <a:cubicBezTo>
                    <a:pt x="1235710" y="105410"/>
                    <a:pt x="1230630" y="104140"/>
                    <a:pt x="1224280" y="104140"/>
                  </a:cubicBezTo>
                  <a:cubicBezTo>
                    <a:pt x="1219200" y="104140"/>
                    <a:pt x="1214120" y="102870"/>
                    <a:pt x="1209040" y="100330"/>
                  </a:cubicBezTo>
                  <a:cubicBezTo>
                    <a:pt x="1203960" y="97790"/>
                    <a:pt x="1198880" y="96520"/>
                    <a:pt x="1193800" y="93980"/>
                  </a:cubicBezTo>
                  <a:cubicBezTo>
                    <a:pt x="1191260" y="92710"/>
                    <a:pt x="1187450" y="92710"/>
                    <a:pt x="1183640" y="91440"/>
                  </a:cubicBezTo>
                  <a:cubicBezTo>
                    <a:pt x="1183640" y="87630"/>
                    <a:pt x="1184910" y="85090"/>
                    <a:pt x="1184910" y="82550"/>
                  </a:cubicBezTo>
                  <a:cubicBezTo>
                    <a:pt x="1178560" y="85090"/>
                    <a:pt x="1174750" y="83820"/>
                    <a:pt x="1170940" y="81280"/>
                  </a:cubicBezTo>
                  <a:cubicBezTo>
                    <a:pt x="1168400" y="80010"/>
                    <a:pt x="1164590" y="80010"/>
                    <a:pt x="1162050" y="78740"/>
                  </a:cubicBezTo>
                  <a:lnTo>
                    <a:pt x="1158240" y="78740"/>
                  </a:lnTo>
                  <a:cubicBezTo>
                    <a:pt x="1153160" y="76200"/>
                    <a:pt x="1146810" y="76200"/>
                    <a:pt x="1140460" y="76200"/>
                  </a:cubicBezTo>
                  <a:cubicBezTo>
                    <a:pt x="1132840" y="76200"/>
                    <a:pt x="1123950" y="74930"/>
                    <a:pt x="1116330" y="69850"/>
                  </a:cubicBezTo>
                  <a:cubicBezTo>
                    <a:pt x="1109980" y="66040"/>
                    <a:pt x="1102360" y="63500"/>
                    <a:pt x="1094740" y="64770"/>
                  </a:cubicBezTo>
                  <a:cubicBezTo>
                    <a:pt x="1090930" y="66040"/>
                    <a:pt x="1087120" y="68580"/>
                    <a:pt x="1083310" y="69850"/>
                  </a:cubicBezTo>
                  <a:cubicBezTo>
                    <a:pt x="1076960" y="72390"/>
                    <a:pt x="1071880" y="77470"/>
                    <a:pt x="1065530" y="80010"/>
                  </a:cubicBezTo>
                  <a:cubicBezTo>
                    <a:pt x="1059180" y="82550"/>
                    <a:pt x="1051560" y="85090"/>
                    <a:pt x="1043940" y="87630"/>
                  </a:cubicBezTo>
                  <a:cubicBezTo>
                    <a:pt x="1040130" y="88900"/>
                    <a:pt x="1036320" y="91440"/>
                    <a:pt x="1032510" y="92710"/>
                  </a:cubicBezTo>
                  <a:cubicBezTo>
                    <a:pt x="1026160" y="95250"/>
                    <a:pt x="1021080" y="96520"/>
                    <a:pt x="1014730" y="99060"/>
                  </a:cubicBezTo>
                  <a:cubicBezTo>
                    <a:pt x="1010920" y="100330"/>
                    <a:pt x="1005840" y="104140"/>
                    <a:pt x="1002030" y="105410"/>
                  </a:cubicBezTo>
                  <a:cubicBezTo>
                    <a:pt x="994410" y="107950"/>
                    <a:pt x="986790" y="111760"/>
                    <a:pt x="977900" y="113030"/>
                  </a:cubicBezTo>
                  <a:cubicBezTo>
                    <a:pt x="974090" y="114300"/>
                    <a:pt x="972820" y="116840"/>
                    <a:pt x="970280" y="118110"/>
                  </a:cubicBezTo>
                  <a:lnTo>
                    <a:pt x="958850" y="121920"/>
                  </a:lnTo>
                  <a:cubicBezTo>
                    <a:pt x="951230" y="124460"/>
                    <a:pt x="944880" y="127000"/>
                    <a:pt x="937260" y="128270"/>
                  </a:cubicBezTo>
                  <a:cubicBezTo>
                    <a:pt x="933450" y="129540"/>
                    <a:pt x="928370" y="130810"/>
                    <a:pt x="924560" y="132080"/>
                  </a:cubicBezTo>
                  <a:cubicBezTo>
                    <a:pt x="923290" y="132080"/>
                    <a:pt x="923290" y="133350"/>
                    <a:pt x="922020" y="133350"/>
                  </a:cubicBezTo>
                  <a:cubicBezTo>
                    <a:pt x="919480" y="135890"/>
                    <a:pt x="916940" y="138430"/>
                    <a:pt x="913130" y="139700"/>
                  </a:cubicBezTo>
                  <a:cubicBezTo>
                    <a:pt x="906780" y="142240"/>
                    <a:pt x="900430" y="144780"/>
                    <a:pt x="894080" y="146050"/>
                  </a:cubicBezTo>
                  <a:cubicBezTo>
                    <a:pt x="891540" y="147320"/>
                    <a:pt x="887730" y="147320"/>
                    <a:pt x="885190" y="147320"/>
                  </a:cubicBezTo>
                  <a:cubicBezTo>
                    <a:pt x="877570" y="148590"/>
                    <a:pt x="869950" y="152400"/>
                    <a:pt x="862330" y="154940"/>
                  </a:cubicBezTo>
                  <a:cubicBezTo>
                    <a:pt x="855980" y="157480"/>
                    <a:pt x="849630" y="158750"/>
                    <a:pt x="844550" y="161290"/>
                  </a:cubicBezTo>
                  <a:cubicBezTo>
                    <a:pt x="836930" y="163830"/>
                    <a:pt x="829310" y="166370"/>
                    <a:pt x="825500" y="173990"/>
                  </a:cubicBezTo>
                  <a:cubicBezTo>
                    <a:pt x="825500" y="175260"/>
                    <a:pt x="822960" y="175260"/>
                    <a:pt x="822960" y="175260"/>
                  </a:cubicBezTo>
                  <a:cubicBezTo>
                    <a:pt x="819150" y="176530"/>
                    <a:pt x="814070" y="177800"/>
                    <a:pt x="810260" y="179070"/>
                  </a:cubicBezTo>
                  <a:cubicBezTo>
                    <a:pt x="808990" y="180340"/>
                    <a:pt x="807720" y="179070"/>
                    <a:pt x="807720" y="177800"/>
                  </a:cubicBezTo>
                  <a:cubicBezTo>
                    <a:pt x="806450" y="172720"/>
                    <a:pt x="806450" y="166370"/>
                    <a:pt x="798830" y="163830"/>
                  </a:cubicBezTo>
                  <a:lnTo>
                    <a:pt x="797560" y="162560"/>
                  </a:lnTo>
                  <a:cubicBezTo>
                    <a:pt x="797560" y="156210"/>
                    <a:pt x="792480" y="153670"/>
                    <a:pt x="787400" y="151130"/>
                  </a:cubicBezTo>
                  <a:cubicBezTo>
                    <a:pt x="782320" y="148590"/>
                    <a:pt x="778510" y="147320"/>
                    <a:pt x="774700" y="142240"/>
                  </a:cubicBezTo>
                  <a:cubicBezTo>
                    <a:pt x="772160" y="138430"/>
                    <a:pt x="767080" y="135890"/>
                    <a:pt x="763270" y="132080"/>
                  </a:cubicBezTo>
                  <a:cubicBezTo>
                    <a:pt x="759460" y="129540"/>
                    <a:pt x="754380" y="128270"/>
                    <a:pt x="751840" y="123190"/>
                  </a:cubicBezTo>
                  <a:cubicBezTo>
                    <a:pt x="750570" y="120650"/>
                    <a:pt x="748030" y="119380"/>
                    <a:pt x="745490" y="116840"/>
                  </a:cubicBezTo>
                  <a:cubicBezTo>
                    <a:pt x="746760" y="116840"/>
                    <a:pt x="744220" y="116840"/>
                    <a:pt x="742950" y="115570"/>
                  </a:cubicBezTo>
                  <a:cubicBezTo>
                    <a:pt x="741680" y="114300"/>
                    <a:pt x="740410" y="114300"/>
                    <a:pt x="739140" y="113030"/>
                  </a:cubicBezTo>
                  <a:cubicBezTo>
                    <a:pt x="737870" y="110490"/>
                    <a:pt x="736600" y="107950"/>
                    <a:pt x="732790" y="107950"/>
                  </a:cubicBezTo>
                  <a:cubicBezTo>
                    <a:pt x="731520" y="107950"/>
                    <a:pt x="730250" y="106680"/>
                    <a:pt x="728980" y="105410"/>
                  </a:cubicBezTo>
                  <a:cubicBezTo>
                    <a:pt x="727710" y="105410"/>
                    <a:pt x="726440" y="104140"/>
                    <a:pt x="723900" y="104140"/>
                  </a:cubicBezTo>
                  <a:lnTo>
                    <a:pt x="708660" y="96520"/>
                  </a:lnTo>
                  <a:cubicBezTo>
                    <a:pt x="704850" y="93980"/>
                    <a:pt x="701040" y="90170"/>
                    <a:pt x="695960" y="88900"/>
                  </a:cubicBezTo>
                  <a:cubicBezTo>
                    <a:pt x="688340" y="86360"/>
                    <a:pt x="681990" y="82550"/>
                    <a:pt x="676910" y="76200"/>
                  </a:cubicBezTo>
                  <a:cubicBezTo>
                    <a:pt x="671830" y="69850"/>
                    <a:pt x="665480" y="66040"/>
                    <a:pt x="657860" y="62230"/>
                  </a:cubicBezTo>
                  <a:cubicBezTo>
                    <a:pt x="654050" y="59690"/>
                    <a:pt x="650240" y="58420"/>
                    <a:pt x="647700" y="57150"/>
                  </a:cubicBezTo>
                  <a:cubicBezTo>
                    <a:pt x="642620" y="53340"/>
                    <a:pt x="636270" y="50800"/>
                    <a:pt x="629920" y="48260"/>
                  </a:cubicBezTo>
                  <a:cubicBezTo>
                    <a:pt x="632460" y="44450"/>
                    <a:pt x="631190" y="44450"/>
                    <a:pt x="628650" y="43180"/>
                  </a:cubicBezTo>
                  <a:cubicBezTo>
                    <a:pt x="626110" y="41910"/>
                    <a:pt x="623570" y="41910"/>
                    <a:pt x="622300" y="40640"/>
                  </a:cubicBezTo>
                  <a:cubicBezTo>
                    <a:pt x="621030" y="36830"/>
                    <a:pt x="617220" y="36830"/>
                    <a:pt x="614680" y="34290"/>
                  </a:cubicBezTo>
                  <a:cubicBezTo>
                    <a:pt x="610870" y="30480"/>
                    <a:pt x="605790" y="26670"/>
                    <a:pt x="601980" y="22860"/>
                  </a:cubicBezTo>
                  <a:cubicBezTo>
                    <a:pt x="600710" y="21590"/>
                    <a:pt x="599440" y="20320"/>
                    <a:pt x="598170" y="20320"/>
                  </a:cubicBezTo>
                  <a:cubicBezTo>
                    <a:pt x="588010" y="19050"/>
                    <a:pt x="580390" y="12700"/>
                    <a:pt x="571500" y="8890"/>
                  </a:cubicBezTo>
                  <a:cubicBezTo>
                    <a:pt x="570230" y="7620"/>
                    <a:pt x="567690" y="6350"/>
                    <a:pt x="566420" y="6350"/>
                  </a:cubicBezTo>
                  <a:cubicBezTo>
                    <a:pt x="561340" y="6350"/>
                    <a:pt x="556260" y="7620"/>
                    <a:pt x="549910" y="7620"/>
                  </a:cubicBezTo>
                  <a:cubicBezTo>
                    <a:pt x="544830" y="7620"/>
                    <a:pt x="538480" y="6350"/>
                    <a:pt x="533400" y="5080"/>
                  </a:cubicBezTo>
                  <a:cubicBezTo>
                    <a:pt x="528320" y="3810"/>
                    <a:pt x="523240" y="3810"/>
                    <a:pt x="518160" y="1270"/>
                  </a:cubicBezTo>
                  <a:cubicBezTo>
                    <a:pt x="513080" y="0"/>
                    <a:pt x="509270" y="2540"/>
                    <a:pt x="505460" y="1270"/>
                  </a:cubicBezTo>
                  <a:cubicBezTo>
                    <a:pt x="502920" y="2540"/>
                    <a:pt x="496570" y="5080"/>
                    <a:pt x="492760" y="7620"/>
                  </a:cubicBezTo>
                  <a:cubicBezTo>
                    <a:pt x="487680" y="10160"/>
                    <a:pt x="482600" y="13970"/>
                    <a:pt x="477520" y="17780"/>
                  </a:cubicBezTo>
                  <a:cubicBezTo>
                    <a:pt x="471170" y="21590"/>
                    <a:pt x="463550" y="25400"/>
                    <a:pt x="455930" y="29210"/>
                  </a:cubicBezTo>
                  <a:cubicBezTo>
                    <a:pt x="454660" y="30480"/>
                    <a:pt x="452120" y="30480"/>
                    <a:pt x="449580" y="29210"/>
                  </a:cubicBezTo>
                  <a:cubicBezTo>
                    <a:pt x="447040" y="27940"/>
                    <a:pt x="444500" y="29210"/>
                    <a:pt x="441960" y="30480"/>
                  </a:cubicBezTo>
                  <a:cubicBezTo>
                    <a:pt x="438150" y="33020"/>
                    <a:pt x="433070" y="34290"/>
                    <a:pt x="429260" y="36830"/>
                  </a:cubicBezTo>
                  <a:cubicBezTo>
                    <a:pt x="422910" y="41910"/>
                    <a:pt x="416560" y="48260"/>
                    <a:pt x="407670" y="49530"/>
                  </a:cubicBezTo>
                  <a:cubicBezTo>
                    <a:pt x="402590" y="49530"/>
                    <a:pt x="397510" y="53340"/>
                    <a:pt x="392430" y="53340"/>
                  </a:cubicBezTo>
                  <a:cubicBezTo>
                    <a:pt x="388620" y="53340"/>
                    <a:pt x="386080" y="53340"/>
                    <a:pt x="382270" y="54610"/>
                  </a:cubicBezTo>
                  <a:cubicBezTo>
                    <a:pt x="377190" y="55880"/>
                    <a:pt x="372110" y="58420"/>
                    <a:pt x="365760" y="58420"/>
                  </a:cubicBezTo>
                  <a:cubicBezTo>
                    <a:pt x="358140" y="58420"/>
                    <a:pt x="351790" y="62230"/>
                    <a:pt x="344170" y="64770"/>
                  </a:cubicBezTo>
                  <a:cubicBezTo>
                    <a:pt x="336550" y="68580"/>
                    <a:pt x="330200" y="72390"/>
                    <a:pt x="322580" y="76200"/>
                  </a:cubicBezTo>
                  <a:cubicBezTo>
                    <a:pt x="317500" y="78740"/>
                    <a:pt x="312420" y="78740"/>
                    <a:pt x="306070" y="77470"/>
                  </a:cubicBezTo>
                  <a:cubicBezTo>
                    <a:pt x="302260" y="77470"/>
                    <a:pt x="299720" y="76200"/>
                    <a:pt x="297180" y="78740"/>
                  </a:cubicBezTo>
                  <a:lnTo>
                    <a:pt x="285750" y="86360"/>
                  </a:lnTo>
                  <a:cubicBezTo>
                    <a:pt x="280670" y="90170"/>
                    <a:pt x="276860" y="95250"/>
                    <a:pt x="273050" y="99060"/>
                  </a:cubicBezTo>
                  <a:cubicBezTo>
                    <a:pt x="267970" y="105410"/>
                    <a:pt x="265430" y="113030"/>
                    <a:pt x="257810" y="116840"/>
                  </a:cubicBezTo>
                  <a:cubicBezTo>
                    <a:pt x="256540" y="118110"/>
                    <a:pt x="255270" y="120650"/>
                    <a:pt x="254000" y="123190"/>
                  </a:cubicBezTo>
                  <a:cubicBezTo>
                    <a:pt x="252730" y="124460"/>
                    <a:pt x="252730" y="125730"/>
                    <a:pt x="251460" y="127000"/>
                  </a:cubicBezTo>
                  <a:cubicBezTo>
                    <a:pt x="247650" y="130810"/>
                    <a:pt x="243840" y="134620"/>
                    <a:pt x="241300" y="139700"/>
                  </a:cubicBezTo>
                  <a:cubicBezTo>
                    <a:pt x="238760" y="144780"/>
                    <a:pt x="232410" y="146050"/>
                    <a:pt x="229870" y="149860"/>
                  </a:cubicBezTo>
                  <a:cubicBezTo>
                    <a:pt x="226060" y="154940"/>
                    <a:pt x="218440" y="157480"/>
                    <a:pt x="213360" y="160020"/>
                  </a:cubicBezTo>
                  <a:cubicBezTo>
                    <a:pt x="205740" y="163830"/>
                    <a:pt x="199390" y="168910"/>
                    <a:pt x="195580" y="176530"/>
                  </a:cubicBezTo>
                  <a:cubicBezTo>
                    <a:pt x="195580" y="177800"/>
                    <a:pt x="195580" y="177800"/>
                    <a:pt x="194310" y="179070"/>
                  </a:cubicBezTo>
                  <a:cubicBezTo>
                    <a:pt x="185420" y="184150"/>
                    <a:pt x="176530" y="187960"/>
                    <a:pt x="167640" y="193040"/>
                  </a:cubicBezTo>
                  <a:cubicBezTo>
                    <a:pt x="161290" y="196850"/>
                    <a:pt x="153670" y="196850"/>
                    <a:pt x="147320" y="201930"/>
                  </a:cubicBezTo>
                  <a:cubicBezTo>
                    <a:pt x="144780" y="204470"/>
                    <a:pt x="140970" y="205740"/>
                    <a:pt x="137160" y="207010"/>
                  </a:cubicBezTo>
                  <a:cubicBezTo>
                    <a:pt x="129540" y="210820"/>
                    <a:pt x="121920" y="212090"/>
                    <a:pt x="116840" y="218440"/>
                  </a:cubicBezTo>
                  <a:cubicBezTo>
                    <a:pt x="110490" y="226060"/>
                    <a:pt x="101600" y="228600"/>
                    <a:pt x="95250" y="233680"/>
                  </a:cubicBezTo>
                  <a:cubicBezTo>
                    <a:pt x="86360" y="240030"/>
                    <a:pt x="77470" y="246380"/>
                    <a:pt x="68580" y="254000"/>
                  </a:cubicBezTo>
                  <a:cubicBezTo>
                    <a:pt x="63500" y="256540"/>
                    <a:pt x="58420" y="257810"/>
                    <a:pt x="53340" y="255270"/>
                  </a:cubicBezTo>
                  <a:cubicBezTo>
                    <a:pt x="50800" y="254000"/>
                    <a:pt x="48260" y="252730"/>
                    <a:pt x="46990" y="254000"/>
                  </a:cubicBezTo>
                  <a:cubicBezTo>
                    <a:pt x="41910" y="257810"/>
                    <a:pt x="35560" y="259080"/>
                    <a:pt x="29210" y="260350"/>
                  </a:cubicBezTo>
                  <a:cubicBezTo>
                    <a:pt x="27940" y="260350"/>
                    <a:pt x="26670" y="261620"/>
                    <a:pt x="25400" y="261620"/>
                  </a:cubicBezTo>
                  <a:cubicBezTo>
                    <a:pt x="22860" y="407670"/>
                    <a:pt x="16510" y="554990"/>
                    <a:pt x="10160" y="701040"/>
                  </a:cubicBezTo>
                  <a:cubicBezTo>
                    <a:pt x="3810" y="858520"/>
                    <a:pt x="13970" y="995680"/>
                    <a:pt x="12700" y="1153160"/>
                  </a:cubicBezTo>
                  <a:cubicBezTo>
                    <a:pt x="11430" y="1311910"/>
                    <a:pt x="0" y="1487170"/>
                    <a:pt x="13970" y="1644650"/>
                  </a:cubicBezTo>
                  <a:cubicBezTo>
                    <a:pt x="26670" y="1800860"/>
                    <a:pt x="41910" y="1957070"/>
                    <a:pt x="54610" y="2113280"/>
                  </a:cubicBezTo>
                  <a:lnTo>
                    <a:pt x="55880" y="2113280"/>
                  </a:lnTo>
                  <a:cubicBezTo>
                    <a:pt x="60960" y="2112010"/>
                    <a:pt x="66040" y="2112010"/>
                    <a:pt x="72390" y="2112010"/>
                  </a:cubicBezTo>
                  <a:cubicBezTo>
                    <a:pt x="80010" y="2110740"/>
                    <a:pt x="86360" y="2108200"/>
                    <a:pt x="93980" y="2108200"/>
                  </a:cubicBezTo>
                  <a:cubicBezTo>
                    <a:pt x="102870" y="2108200"/>
                    <a:pt x="111760" y="2109470"/>
                    <a:pt x="120650" y="2109470"/>
                  </a:cubicBezTo>
                  <a:cubicBezTo>
                    <a:pt x="129540" y="2109470"/>
                    <a:pt x="138430" y="2110740"/>
                    <a:pt x="146050" y="2112010"/>
                  </a:cubicBezTo>
                  <a:cubicBezTo>
                    <a:pt x="153670" y="2113280"/>
                    <a:pt x="160020" y="2113280"/>
                    <a:pt x="166370" y="2109470"/>
                  </a:cubicBezTo>
                  <a:lnTo>
                    <a:pt x="167640" y="2109470"/>
                  </a:lnTo>
                  <a:cubicBezTo>
                    <a:pt x="175260" y="2108200"/>
                    <a:pt x="182880" y="2106930"/>
                    <a:pt x="191770" y="2105660"/>
                  </a:cubicBezTo>
                  <a:cubicBezTo>
                    <a:pt x="194310" y="2105660"/>
                    <a:pt x="198120" y="2105660"/>
                    <a:pt x="199390" y="2106930"/>
                  </a:cubicBezTo>
                  <a:cubicBezTo>
                    <a:pt x="204470" y="2112010"/>
                    <a:pt x="209550" y="2110740"/>
                    <a:pt x="215900" y="2109470"/>
                  </a:cubicBezTo>
                  <a:cubicBezTo>
                    <a:pt x="222250" y="2108200"/>
                    <a:pt x="226060" y="2109470"/>
                    <a:pt x="231140" y="2112010"/>
                  </a:cubicBezTo>
                  <a:cubicBezTo>
                    <a:pt x="233680" y="2113280"/>
                    <a:pt x="236220" y="2113280"/>
                    <a:pt x="238760" y="2113280"/>
                  </a:cubicBezTo>
                  <a:lnTo>
                    <a:pt x="255270" y="2113280"/>
                  </a:lnTo>
                  <a:cubicBezTo>
                    <a:pt x="259080" y="2113280"/>
                    <a:pt x="262890" y="2115820"/>
                    <a:pt x="266700" y="2115820"/>
                  </a:cubicBezTo>
                  <a:cubicBezTo>
                    <a:pt x="271780" y="2117090"/>
                    <a:pt x="278130" y="2117090"/>
                    <a:pt x="283210" y="2117090"/>
                  </a:cubicBezTo>
                  <a:cubicBezTo>
                    <a:pt x="285750" y="2117090"/>
                    <a:pt x="288290" y="2119630"/>
                    <a:pt x="289560" y="2120900"/>
                  </a:cubicBezTo>
                  <a:cubicBezTo>
                    <a:pt x="300990" y="2124710"/>
                    <a:pt x="311150" y="2122170"/>
                    <a:pt x="322580" y="2122170"/>
                  </a:cubicBezTo>
                  <a:cubicBezTo>
                    <a:pt x="325120" y="2122170"/>
                    <a:pt x="327660" y="2119630"/>
                    <a:pt x="330200" y="2119630"/>
                  </a:cubicBezTo>
                  <a:cubicBezTo>
                    <a:pt x="339090" y="2118360"/>
                    <a:pt x="346710" y="2119630"/>
                    <a:pt x="354330" y="2123440"/>
                  </a:cubicBezTo>
                  <a:cubicBezTo>
                    <a:pt x="358140" y="2124710"/>
                    <a:pt x="363220" y="2124710"/>
                    <a:pt x="368300" y="2124710"/>
                  </a:cubicBezTo>
                  <a:lnTo>
                    <a:pt x="372110" y="2124710"/>
                  </a:lnTo>
                  <a:cubicBezTo>
                    <a:pt x="377190" y="2125980"/>
                    <a:pt x="381000" y="2128520"/>
                    <a:pt x="386080" y="2127250"/>
                  </a:cubicBezTo>
                  <a:cubicBezTo>
                    <a:pt x="392430" y="2125980"/>
                    <a:pt x="398780" y="2125980"/>
                    <a:pt x="406400" y="2124710"/>
                  </a:cubicBezTo>
                  <a:cubicBezTo>
                    <a:pt x="412750" y="2123440"/>
                    <a:pt x="419100" y="2124710"/>
                    <a:pt x="425450" y="2125980"/>
                  </a:cubicBezTo>
                  <a:cubicBezTo>
                    <a:pt x="426720" y="2125980"/>
                    <a:pt x="427990" y="2127250"/>
                    <a:pt x="429260" y="2125980"/>
                  </a:cubicBezTo>
                  <a:cubicBezTo>
                    <a:pt x="435610" y="2124710"/>
                    <a:pt x="440690" y="2122170"/>
                    <a:pt x="447040" y="2123440"/>
                  </a:cubicBezTo>
                  <a:cubicBezTo>
                    <a:pt x="452120" y="2124710"/>
                    <a:pt x="455930" y="2125980"/>
                    <a:pt x="461010" y="2127250"/>
                  </a:cubicBezTo>
                  <a:cubicBezTo>
                    <a:pt x="466090" y="2128520"/>
                    <a:pt x="469900" y="2129790"/>
                    <a:pt x="474980" y="2131060"/>
                  </a:cubicBezTo>
                  <a:cubicBezTo>
                    <a:pt x="481330" y="2132330"/>
                    <a:pt x="487680" y="2132330"/>
                    <a:pt x="492760" y="2133600"/>
                  </a:cubicBezTo>
                  <a:cubicBezTo>
                    <a:pt x="499110" y="2134870"/>
                    <a:pt x="502920" y="2139950"/>
                    <a:pt x="509270" y="2139950"/>
                  </a:cubicBezTo>
                  <a:cubicBezTo>
                    <a:pt x="515620" y="2139950"/>
                    <a:pt x="520700" y="2143760"/>
                    <a:pt x="527050" y="2146300"/>
                  </a:cubicBezTo>
                  <a:cubicBezTo>
                    <a:pt x="529590" y="2147570"/>
                    <a:pt x="532130" y="2147570"/>
                    <a:pt x="535940" y="2148840"/>
                  </a:cubicBezTo>
                  <a:cubicBezTo>
                    <a:pt x="543560" y="2150110"/>
                    <a:pt x="549910" y="2150110"/>
                    <a:pt x="557530" y="2151380"/>
                  </a:cubicBezTo>
                  <a:cubicBezTo>
                    <a:pt x="563880" y="2152650"/>
                    <a:pt x="570230" y="2155190"/>
                    <a:pt x="576580" y="2153920"/>
                  </a:cubicBezTo>
                  <a:cubicBezTo>
                    <a:pt x="586740" y="2152650"/>
                    <a:pt x="594360" y="2155190"/>
                    <a:pt x="603250" y="2157730"/>
                  </a:cubicBezTo>
                  <a:cubicBezTo>
                    <a:pt x="609600" y="2159000"/>
                    <a:pt x="614680" y="2162810"/>
                    <a:pt x="621030" y="2162810"/>
                  </a:cubicBezTo>
                  <a:cubicBezTo>
                    <a:pt x="628650" y="2164080"/>
                    <a:pt x="636270" y="2165350"/>
                    <a:pt x="641350" y="2170430"/>
                  </a:cubicBezTo>
                  <a:cubicBezTo>
                    <a:pt x="642620" y="2169160"/>
                    <a:pt x="643890" y="2169160"/>
                    <a:pt x="643890" y="2169160"/>
                  </a:cubicBezTo>
                  <a:cubicBezTo>
                    <a:pt x="647700" y="2170430"/>
                    <a:pt x="652780" y="2170430"/>
                    <a:pt x="656590" y="2171700"/>
                  </a:cubicBezTo>
                  <a:cubicBezTo>
                    <a:pt x="664210" y="2172970"/>
                    <a:pt x="670560" y="2175510"/>
                    <a:pt x="676910" y="2176780"/>
                  </a:cubicBezTo>
                  <a:cubicBezTo>
                    <a:pt x="680720" y="2178050"/>
                    <a:pt x="684530" y="2178050"/>
                    <a:pt x="687070" y="2180590"/>
                  </a:cubicBezTo>
                  <a:cubicBezTo>
                    <a:pt x="690880" y="2183130"/>
                    <a:pt x="694690" y="2184400"/>
                    <a:pt x="698500" y="2183130"/>
                  </a:cubicBezTo>
                  <a:cubicBezTo>
                    <a:pt x="702310" y="2183130"/>
                    <a:pt x="704850" y="2181860"/>
                    <a:pt x="708660" y="2183130"/>
                  </a:cubicBezTo>
                  <a:cubicBezTo>
                    <a:pt x="716280" y="2184400"/>
                    <a:pt x="722630" y="2188210"/>
                    <a:pt x="730250" y="2189480"/>
                  </a:cubicBezTo>
                  <a:cubicBezTo>
                    <a:pt x="732790" y="2190750"/>
                    <a:pt x="736600" y="2190750"/>
                    <a:pt x="740410" y="2189480"/>
                  </a:cubicBezTo>
                  <a:cubicBezTo>
                    <a:pt x="750570" y="2186940"/>
                    <a:pt x="760730" y="2186940"/>
                    <a:pt x="770890" y="2189480"/>
                  </a:cubicBezTo>
                  <a:cubicBezTo>
                    <a:pt x="777240" y="2190750"/>
                    <a:pt x="784860" y="2194560"/>
                    <a:pt x="791210" y="2192020"/>
                  </a:cubicBezTo>
                  <a:cubicBezTo>
                    <a:pt x="796290" y="2190750"/>
                    <a:pt x="800100" y="2190750"/>
                    <a:pt x="803910" y="2190750"/>
                  </a:cubicBezTo>
                  <a:cubicBezTo>
                    <a:pt x="806450" y="2190750"/>
                    <a:pt x="808990" y="2192020"/>
                    <a:pt x="810260" y="2190750"/>
                  </a:cubicBezTo>
                  <a:cubicBezTo>
                    <a:pt x="816610" y="2184400"/>
                    <a:pt x="824230" y="2186940"/>
                    <a:pt x="831850" y="2186940"/>
                  </a:cubicBezTo>
                  <a:cubicBezTo>
                    <a:pt x="836930" y="2188210"/>
                    <a:pt x="843280" y="2188210"/>
                    <a:pt x="848360" y="2185670"/>
                  </a:cubicBezTo>
                  <a:lnTo>
                    <a:pt x="850900" y="2185670"/>
                  </a:lnTo>
                  <a:cubicBezTo>
                    <a:pt x="858520" y="2185670"/>
                    <a:pt x="866140" y="2186940"/>
                    <a:pt x="873760" y="2186940"/>
                  </a:cubicBezTo>
                  <a:lnTo>
                    <a:pt x="876300" y="2186940"/>
                  </a:lnTo>
                  <a:cubicBezTo>
                    <a:pt x="881380" y="2185670"/>
                    <a:pt x="885190" y="2183130"/>
                    <a:pt x="890270" y="2181860"/>
                  </a:cubicBezTo>
                  <a:cubicBezTo>
                    <a:pt x="897890" y="2179320"/>
                    <a:pt x="905510" y="2178050"/>
                    <a:pt x="913130" y="2176780"/>
                  </a:cubicBezTo>
                  <a:cubicBezTo>
                    <a:pt x="919480" y="2175510"/>
                    <a:pt x="924560" y="2176780"/>
                    <a:pt x="930910" y="2175510"/>
                  </a:cubicBezTo>
                  <a:cubicBezTo>
                    <a:pt x="932180" y="2175510"/>
                    <a:pt x="933450" y="2175510"/>
                    <a:pt x="934720" y="2174240"/>
                  </a:cubicBezTo>
                  <a:cubicBezTo>
                    <a:pt x="938530" y="2171700"/>
                    <a:pt x="944880" y="2174240"/>
                    <a:pt x="946150" y="2169160"/>
                  </a:cubicBezTo>
                  <a:lnTo>
                    <a:pt x="947420" y="2169160"/>
                  </a:lnTo>
                  <a:cubicBezTo>
                    <a:pt x="949960" y="2169160"/>
                    <a:pt x="953770" y="2169160"/>
                    <a:pt x="956310" y="2166620"/>
                  </a:cubicBezTo>
                  <a:cubicBezTo>
                    <a:pt x="961390" y="2162810"/>
                    <a:pt x="965200" y="2164080"/>
                    <a:pt x="970280" y="2165350"/>
                  </a:cubicBezTo>
                  <a:cubicBezTo>
                    <a:pt x="976630" y="2166620"/>
                    <a:pt x="982980" y="2167890"/>
                    <a:pt x="988060" y="2166620"/>
                  </a:cubicBezTo>
                  <a:cubicBezTo>
                    <a:pt x="994410" y="2165350"/>
                    <a:pt x="1002030" y="2162810"/>
                    <a:pt x="1008380" y="2161540"/>
                  </a:cubicBezTo>
                  <a:cubicBezTo>
                    <a:pt x="1009650" y="2161540"/>
                    <a:pt x="1010920" y="2160270"/>
                    <a:pt x="1012190" y="2159000"/>
                  </a:cubicBezTo>
                  <a:cubicBezTo>
                    <a:pt x="1016000" y="2156460"/>
                    <a:pt x="1018540" y="2152650"/>
                    <a:pt x="1022350" y="2150110"/>
                  </a:cubicBezTo>
                  <a:cubicBezTo>
                    <a:pt x="1022350" y="2150110"/>
                    <a:pt x="1023620" y="2148840"/>
                    <a:pt x="1024890" y="2148840"/>
                  </a:cubicBezTo>
                  <a:cubicBezTo>
                    <a:pt x="1031240" y="2151380"/>
                    <a:pt x="1033780" y="2145030"/>
                    <a:pt x="1037590" y="2142490"/>
                  </a:cubicBezTo>
                  <a:cubicBezTo>
                    <a:pt x="1042670" y="2139950"/>
                    <a:pt x="1045210" y="2132330"/>
                    <a:pt x="1052830" y="2133600"/>
                  </a:cubicBezTo>
                  <a:lnTo>
                    <a:pt x="1054100" y="2133600"/>
                  </a:lnTo>
                  <a:cubicBezTo>
                    <a:pt x="1059180" y="2131060"/>
                    <a:pt x="1064260" y="2127250"/>
                    <a:pt x="1068070" y="2124710"/>
                  </a:cubicBezTo>
                  <a:cubicBezTo>
                    <a:pt x="1069340" y="2123440"/>
                    <a:pt x="1070610" y="2122170"/>
                    <a:pt x="1070610" y="2120900"/>
                  </a:cubicBezTo>
                  <a:cubicBezTo>
                    <a:pt x="1071880" y="2119630"/>
                    <a:pt x="1073150" y="2117090"/>
                    <a:pt x="1075690" y="2115820"/>
                  </a:cubicBezTo>
                  <a:cubicBezTo>
                    <a:pt x="1084580" y="2109470"/>
                    <a:pt x="1093470" y="2104390"/>
                    <a:pt x="1102360" y="2098040"/>
                  </a:cubicBezTo>
                  <a:cubicBezTo>
                    <a:pt x="1106170" y="2095500"/>
                    <a:pt x="1112520" y="2092960"/>
                    <a:pt x="1112520" y="2085340"/>
                  </a:cubicBezTo>
                  <a:cubicBezTo>
                    <a:pt x="1112520" y="2077720"/>
                    <a:pt x="1120140" y="2075180"/>
                    <a:pt x="1125220" y="2072640"/>
                  </a:cubicBezTo>
                  <a:cubicBezTo>
                    <a:pt x="1129030" y="2070100"/>
                    <a:pt x="1134110" y="2070100"/>
                    <a:pt x="1139190" y="2068830"/>
                  </a:cubicBezTo>
                  <a:cubicBezTo>
                    <a:pt x="1141730" y="2068830"/>
                    <a:pt x="1143000" y="2067560"/>
                    <a:pt x="1145540" y="2067560"/>
                  </a:cubicBezTo>
                  <a:cubicBezTo>
                    <a:pt x="1148080" y="2067560"/>
                    <a:pt x="1150620" y="2067560"/>
                    <a:pt x="1151890" y="2065020"/>
                  </a:cubicBezTo>
                  <a:cubicBezTo>
                    <a:pt x="1153160" y="2063750"/>
                    <a:pt x="1154430" y="2063750"/>
                    <a:pt x="1155700" y="2062480"/>
                  </a:cubicBezTo>
                  <a:cubicBezTo>
                    <a:pt x="1158240" y="2061210"/>
                    <a:pt x="1160780" y="2059940"/>
                    <a:pt x="1162050" y="2058670"/>
                  </a:cubicBezTo>
                  <a:lnTo>
                    <a:pt x="1169670" y="2058670"/>
                  </a:lnTo>
                  <a:cubicBezTo>
                    <a:pt x="1174750" y="2061210"/>
                    <a:pt x="1178560" y="2063750"/>
                    <a:pt x="1182370" y="2065020"/>
                  </a:cubicBezTo>
                  <a:cubicBezTo>
                    <a:pt x="1182370" y="2065020"/>
                    <a:pt x="1183640" y="2063750"/>
                    <a:pt x="1184910" y="2063750"/>
                  </a:cubicBezTo>
                  <a:cubicBezTo>
                    <a:pt x="1182370" y="2062480"/>
                    <a:pt x="1181100" y="2061210"/>
                    <a:pt x="1178560" y="2059940"/>
                  </a:cubicBezTo>
                  <a:cubicBezTo>
                    <a:pt x="1178560" y="2057400"/>
                    <a:pt x="1178560" y="2056130"/>
                    <a:pt x="1179830" y="2053590"/>
                  </a:cubicBezTo>
                  <a:cubicBezTo>
                    <a:pt x="1182370" y="2054860"/>
                    <a:pt x="1186180" y="2056130"/>
                    <a:pt x="1184910" y="2051050"/>
                  </a:cubicBezTo>
                  <a:lnTo>
                    <a:pt x="1186180" y="2049780"/>
                  </a:lnTo>
                  <a:cubicBezTo>
                    <a:pt x="1188720" y="2047240"/>
                    <a:pt x="1191260" y="2044700"/>
                    <a:pt x="1195070" y="2045970"/>
                  </a:cubicBezTo>
                  <a:cubicBezTo>
                    <a:pt x="1195070" y="2045970"/>
                    <a:pt x="1196340" y="2044700"/>
                    <a:pt x="1197610" y="2044700"/>
                  </a:cubicBezTo>
                  <a:lnTo>
                    <a:pt x="1205230" y="2048510"/>
                  </a:lnTo>
                  <a:cubicBezTo>
                    <a:pt x="1205230" y="2047240"/>
                    <a:pt x="1205230" y="2045970"/>
                    <a:pt x="1203960" y="2045970"/>
                  </a:cubicBezTo>
                  <a:lnTo>
                    <a:pt x="1205230" y="2045970"/>
                  </a:lnTo>
                  <a:cubicBezTo>
                    <a:pt x="1206500" y="2047240"/>
                    <a:pt x="1207770" y="2047240"/>
                    <a:pt x="1210310" y="2048510"/>
                  </a:cubicBezTo>
                  <a:cubicBezTo>
                    <a:pt x="1210310" y="2045970"/>
                    <a:pt x="1216660" y="2042160"/>
                    <a:pt x="1217930" y="2043430"/>
                  </a:cubicBezTo>
                  <a:lnTo>
                    <a:pt x="1219200" y="2043430"/>
                  </a:lnTo>
                  <a:cubicBezTo>
                    <a:pt x="1220470" y="2047240"/>
                    <a:pt x="1223010" y="2049780"/>
                    <a:pt x="1224280" y="2053590"/>
                  </a:cubicBezTo>
                  <a:cubicBezTo>
                    <a:pt x="1226820" y="2052320"/>
                    <a:pt x="1229360" y="2049780"/>
                    <a:pt x="1231900" y="2048510"/>
                  </a:cubicBezTo>
                  <a:cubicBezTo>
                    <a:pt x="1233170" y="2051050"/>
                    <a:pt x="1233170" y="2053590"/>
                    <a:pt x="1234440" y="2057400"/>
                  </a:cubicBezTo>
                  <a:cubicBezTo>
                    <a:pt x="1236980" y="2054860"/>
                    <a:pt x="1238250" y="2053590"/>
                    <a:pt x="1238250" y="2052320"/>
                  </a:cubicBezTo>
                  <a:cubicBezTo>
                    <a:pt x="1242060" y="2053590"/>
                    <a:pt x="1245870" y="2053590"/>
                    <a:pt x="1248410" y="2054860"/>
                  </a:cubicBezTo>
                  <a:cubicBezTo>
                    <a:pt x="1252220" y="2057400"/>
                    <a:pt x="1256030" y="2057400"/>
                    <a:pt x="1259840" y="2056130"/>
                  </a:cubicBezTo>
                  <a:cubicBezTo>
                    <a:pt x="1262380" y="2054860"/>
                    <a:pt x="1263650" y="2053590"/>
                    <a:pt x="1266190" y="2052320"/>
                  </a:cubicBezTo>
                  <a:cubicBezTo>
                    <a:pt x="1267460" y="2054860"/>
                    <a:pt x="1268730" y="2056130"/>
                    <a:pt x="1271270" y="2057400"/>
                  </a:cubicBezTo>
                  <a:cubicBezTo>
                    <a:pt x="1270000" y="2057400"/>
                    <a:pt x="1268730" y="2058670"/>
                    <a:pt x="1267460" y="2058670"/>
                  </a:cubicBezTo>
                  <a:cubicBezTo>
                    <a:pt x="1264920" y="2059940"/>
                    <a:pt x="1263650" y="2061210"/>
                    <a:pt x="1262380" y="2063750"/>
                  </a:cubicBezTo>
                  <a:cubicBezTo>
                    <a:pt x="1261110" y="2066290"/>
                    <a:pt x="1261110" y="2068830"/>
                    <a:pt x="1258570" y="2070100"/>
                  </a:cubicBezTo>
                  <a:cubicBezTo>
                    <a:pt x="1256030" y="2071370"/>
                    <a:pt x="1256030" y="2068830"/>
                    <a:pt x="1253490" y="2068830"/>
                  </a:cubicBezTo>
                  <a:cubicBezTo>
                    <a:pt x="1256030" y="2067560"/>
                    <a:pt x="1257300" y="2067560"/>
                    <a:pt x="1258570" y="2067560"/>
                  </a:cubicBezTo>
                  <a:lnTo>
                    <a:pt x="1258570" y="2065020"/>
                  </a:lnTo>
                  <a:cubicBezTo>
                    <a:pt x="1250950" y="2067560"/>
                    <a:pt x="1243330" y="2063750"/>
                    <a:pt x="1234440" y="2065020"/>
                  </a:cubicBezTo>
                  <a:cubicBezTo>
                    <a:pt x="1239520" y="2067560"/>
                    <a:pt x="1244600" y="2068830"/>
                    <a:pt x="1249680" y="2070100"/>
                  </a:cubicBezTo>
                  <a:lnTo>
                    <a:pt x="1247140" y="2072640"/>
                  </a:lnTo>
                  <a:cubicBezTo>
                    <a:pt x="1249680" y="2073910"/>
                    <a:pt x="1252220" y="2073910"/>
                    <a:pt x="1254760" y="2073910"/>
                  </a:cubicBezTo>
                  <a:lnTo>
                    <a:pt x="1254760" y="2075180"/>
                  </a:lnTo>
                  <a:cubicBezTo>
                    <a:pt x="1252220" y="2075180"/>
                    <a:pt x="1250950" y="2076450"/>
                    <a:pt x="1248410" y="2076450"/>
                  </a:cubicBezTo>
                  <a:lnTo>
                    <a:pt x="1248410" y="2077720"/>
                  </a:lnTo>
                  <a:lnTo>
                    <a:pt x="1259840" y="2077720"/>
                  </a:lnTo>
                  <a:cubicBezTo>
                    <a:pt x="1262380" y="2071370"/>
                    <a:pt x="1270000" y="2073910"/>
                    <a:pt x="1273810" y="2070100"/>
                  </a:cubicBezTo>
                  <a:lnTo>
                    <a:pt x="1276350" y="2070100"/>
                  </a:lnTo>
                  <a:lnTo>
                    <a:pt x="1272540" y="2073910"/>
                  </a:lnTo>
                  <a:cubicBezTo>
                    <a:pt x="1273810" y="2075180"/>
                    <a:pt x="1275080" y="2075180"/>
                    <a:pt x="1276350" y="2076450"/>
                  </a:cubicBezTo>
                  <a:cubicBezTo>
                    <a:pt x="1277620" y="2077720"/>
                    <a:pt x="1278890" y="2077720"/>
                    <a:pt x="1280160" y="2078990"/>
                  </a:cubicBezTo>
                  <a:cubicBezTo>
                    <a:pt x="1282700" y="2077720"/>
                    <a:pt x="1283970" y="2077720"/>
                    <a:pt x="1286510" y="2076450"/>
                  </a:cubicBezTo>
                  <a:cubicBezTo>
                    <a:pt x="1285240" y="2078990"/>
                    <a:pt x="1285240" y="2080260"/>
                    <a:pt x="1285240" y="2081530"/>
                  </a:cubicBezTo>
                  <a:lnTo>
                    <a:pt x="1291590" y="2081530"/>
                  </a:lnTo>
                  <a:lnTo>
                    <a:pt x="1291590" y="2077720"/>
                  </a:lnTo>
                  <a:cubicBezTo>
                    <a:pt x="1291590" y="2073910"/>
                    <a:pt x="1294130" y="2073910"/>
                    <a:pt x="1296670" y="2075180"/>
                  </a:cubicBezTo>
                  <a:cubicBezTo>
                    <a:pt x="1300480" y="2077720"/>
                    <a:pt x="1303020" y="2076450"/>
                    <a:pt x="1306830" y="2075180"/>
                  </a:cubicBezTo>
                  <a:cubicBezTo>
                    <a:pt x="1310640" y="2075180"/>
                    <a:pt x="1313180" y="2072640"/>
                    <a:pt x="1314450" y="2068830"/>
                  </a:cubicBezTo>
                  <a:lnTo>
                    <a:pt x="1309370" y="2068830"/>
                  </a:lnTo>
                  <a:cubicBezTo>
                    <a:pt x="1309370" y="2067560"/>
                    <a:pt x="1310640" y="2066290"/>
                    <a:pt x="1310640" y="2065020"/>
                  </a:cubicBezTo>
                  <a:lnTo>
                    <a:pt x="1310640" y="2059940"/>
                  </a:lnTo>
                  <a:lnTo>
                    <a:pt x="1311910" y="2059940"/>
                  </a:lnTo>
                  <a:cubicBezTo>
                    <a:pt x="1311910" y="2062480"/>
                    <a:pt x="1313180" y="2063750"/>
                    <a:pt x="1313180" y="2066290"/>
                  </a:cubicBezTo>
                  <a:cubicBezTo>
                    <a:pt x="1315720" y="2065020"/>
                    <a:pt x="1319530" y="2065020"/>
                    <a:pt x="1323340" y="2063750"/>
                  </a:cubicBezTo>
                  <a:lnTo>
                    <a:pt x="1323340" y="2067560"/>
                  </a:lnTo>
                  <a:cubicBezTo>
                    <a:pt x="1327150" y="2068830"/>
                    <a:pt x="1330960" y="2071370"/>
                    <a:pt x="1333500" y="2076450"/>
                  </a:cubicBezTo>
                  <a:cubicBezTo>
                    <a:pt x="1333500" y="2076450"/>
                    <a:pt x="1334770" y="2077720"/>
                    <a:pt x="1334770" y="2076450"/>
                  </a:cubicBezTo>
                  <a:lnTo>
                    <a:pt x="1346200" y="2072640"/>
                  </a:lnTo>
                  <a:cubicBezTo>
                    <a:pt x="1351280" y="2071370"/>
                    <a:pt x="1355090" y="2070100"/>
                    <a:pt x="1360170" y="2068830"/>
                  </a:cubicBezTo>
                  <a:cubicBezTo>
                    <a:pt x="1362710" y="2068830"/>
                    <a:pt x="1363980" y="2071370"/>
                    <a:pt x="1367790" y="2073910"/>
                  </a:cubicBezTo>
                  <a:cubicBezTo>
                    <a:pt x="1371600" y="2073910"/>
                    <a:pt x="1384300" y="2076450"/>
                    <a:pt x="1389380" y="2080260"/>
                  </a:cubicBezTo>
                  <a:cubicBezTo>
                    <a:pt x="1390650" y="2081530"/>
                    <a:pt x="1393190" y="2080260"/>
                    <a:pt x="1394460" y="2080260"/>
                  </a:cubicBezTo>
                  <a:cubicBezTo>
                    <a:pt x="1398270" y="2078990"/>
                    <a:pt x="1402080" y="2078990"/>
                    <a:pt x="1405890" y="2077720"/>
                  </a:cubicBezTo>
                  <a:lnTo>
                    <a:pt x="1407160" y="2078990"/>
                  </a:lnTo>
                  <a:cubicBezTo>
                    <a:pt x="1408430" y="2081530"/>
                    <a:pt x="1408430" y="2084070"/>
                    <a:pt x="1408430" y="2086610"/>
                  </a:cubicBezTo>
                  <a:cubicBezTo>
                    <a:pt x="1412240" y="2090420"/>
                    <a:pt x="1416050" y="2094230"/>
                    <a:pt x="1421130" y="2087880"/>
                  </a:cubicBezTo>
                  <a:cubicBezTo>
                    <a:pt x="1421130" y="2089150"/>
                    <a:pt x="1419860" y="2090420"/>
                    <a:pt x="1419860" y="2091690"/>
                  </a:cubicBezTo>
                  <a:cubicBezTo>
                    <a:pt x="1421130" y="2091690"/>
                    <a:pt x="1421130" y="2092960"/>
                    <a:pt x="1422400" y="2092960"/>
                  </a:cubicBezTo>
                  <a:cubicBezTo>
                    <a:pt x="1424940" y="2094230"/>
                    <a:pt x="1432560" y="2095500"/>
                    <a:pt x="1433830" y="2092960"/>
                  </a:cubicBezTo>
                  <a:cubicBezTo>
                    <a:pt x="1435100" y="2089150"/>
                    <a:pt x="1437640" y="2090420"/>
                    <a:pt x="1438910" y="2090420"/>
                  </a:cubicBezTo>
                  <a:cubicBezTo>
                    <a:pt x="1440180" y="2091690"/>
                    <a:pt x="1440180" y="2094230"/>
                    <a:pt x="1441450" y="2096770"/>
                  </a:cubicBezTo>
                  <a:lnTo>
                    <a:pt x="1441450" y="2087880"/>
                  </a:lnTo>
                  <a:cubicBezTo>
                    <a:pt x="1443990" y="2090420"/>
                    <a:pt x="1445260" y="2091690"/>
                    <a:pt x="1446530" y="2094230"/>
                  </a:cubicBezTo>
                  <a:cubicBezTo>
                    <a:pt x="1447800" y="2095500"/>
                    <a:pt x="1447800" y="2096770"/>
                    <a:pt x="1447800" y="2098040"/>
                  </a:cubicBezTo>
                  <a:cubicBezTo>
                    <a:pt x="1446530" y="2098040"/>
                    <a:pt x="1445260" y="2098040"/>
                    <a:pt x="1443990" y="2099310"/>
                  </a:cubicBezTo>
                  <a:lnTo>
                    <a:pt x="1440180" y="2099310"/>
                  </a:lnTo>
                  <a:cubicBezTo>
                    <a:pt x="1443990" y="2101850"/>
                    <a:pt x="1442720" y="2108200"/>
                    <a:pt x="1447800" y="2105660"/>
                  </a:cubicBezTo>
                  <a:cubicBezTo>
                    <a:pt x="1449070" y="2104390"/>
                    <a:pt x="1450340" y="2101850"/>
                    <a:pt x="1451610" y="2100580"/>
                  </a:cubicBezTo>
                  <a:cubicBezTo>
                    <a:pt x="1451610" y="2101850"/>
                    <a:pt x="1452880" y="2104390"/>
                    <a:pt x="1452880" y="2105660"/>
                  </a:cubicBezTo>
                  <a:cubicBezTo>
                    <a:pt x="1454150" y="2105660"/>
                    <a:pt x="1455420" y="2105660"/>
                    <a:pt x="1456690" y="2106930"/>
                  </a:cubicBezTo>
                  <a:cubicBezTo>
                    <a:pt x="1459230" y="2110740"/>
                    <a:pt x="1463040" y="2109470"/>
                    <a:pt x="1466850" y="2110740"/>
                  </a:cubicBezTo>
                  <a:cubicBezTo>
                    <a:pt x="1469390" y="2110740"/>
                    <a:pt x="1470660" y="2113280"/>
                    <a:pt x="1471930" y="2114550"/>
                  </a:cubicBezTo>
                  <a:cubicBezTo>
                    <a:pt x="1473200" y="2117090"/>
                    <a:pt x="1474470" y="2119630"/>
                    <a:pt x="1478280" y="2119630"/>
                  </a:cubicBezTo>
                  <a:cubicBezTo>
                    <a:pt x="1480820" y="2119630"/>
                    <a:pt x="1483360" y="2122170"/>
                    <a:pt x="1485900" y="2124710"/>
                  </a:cubicBezTo>
                  <a:cubicBezTo>
                    <a:pt x="1489710" y="2127250"/>
                    <a:pt x="1493520" y="2132330"/>
                    <a:pt x="1497330" y="2134870"/>
                  </a:cubicBezTo>
                  <a:cubicBezTo>
                    <a:pt x="1503680" y="2138680"/>
                    <a:pt x="1510030" y="2143760"/>
                    <a:pt x="1517650" y="2142490"/>
                  </a:cubicBezTo>
                  <a:cubicBezTo>
                    <a:pt x="1521460" y="2142490"/>
                    <a:pt x="1525270" y="2145030"/>
                    <a:pt x="1529080" y="2145030"/>
                  </a:cubicBezTo>
                  <a:cubicBezTo>
                    <a:pt x="1532890" y="2145030"/>
                    <a:pt x="1537970" y="2145030"/>
                    <a:pt x="1543050" y="2143760"/>
                  </a:cubicBezTo>
                  <a:cubicBezTo>
                    <a:pt x="1543050" y="2147570"/>
                    <a:pt x="1543050" y="2148840"/>
                    <a:pt x="1546860" y="2148840"/>
                  </a:cubicBezTo>
                  <a:cubicBezTo>
                    <a:pt x="1549400" y="2148840"/>
                    <a:pt x="1551940" y="2148840"/>
                    <a:pt x="1554480" y="2150110"/>
                  </a:cubicBezTo>
                  <a:cubicBezTo>
                    <a:pt x="1562100" y="2150110"/>
                    <a:pt x="1568450" y="2153920"/>
                    <a:pt x="1576070" y="2152650"/>
                  </a:cubicBezTo>
                  <a:cubicBezTo>
                    <a:pt x="1578610" y="2152650"/>
                    <a:pt x="1581150" y="2153920"/>
                    <a:pt x="1583690" y="2155190"/>
                  </a:cubicBezTo>
                  <a:cubicBezTo>
                    <a:pt x="1591310" y="2157730"/>
                    <a:pt x="1596390" y="2164080"/>
                    <a:pt x="1605280" y="2162810"/>
                  </a:cubicBezTo>
                  <a:cubicBezTo>
                    <a:pt x="1606550" y="2162810"/>
                    <a:pt x="1609090" y="2162810"/>
                    <a:pt x="1610360" y="2164080"/>
                  </a:cubicBezTo>
                  <a:cubicBezTo>
                    <a:pt x="1612900" y="2166620"/>
                    <a:pt x="1614170" y="2165350"/>
                    <a:pt x="1615440" y="2164080"/>
                  </a:cubicBezTo>
                  <a:cubicBezTo>
                    <a:pt x="1617980" y="2162810"/>
                    <a:pt x="1620520" y="2161540"/>
                    <a:pt x="1621790" y="2162810"/>
                  </a:cubicBezTo>
                  <a:cubicBezTo>
                    <a:pt x="1626870" y="2164080"/>
                    <a:pt x="1633220" y="2165350"/>
                    <a:pt x="1638300" y="2166620"/>
                  </a:cubicBezTo>
                  <a:lnTo>
                    <a:pt x="1643380" y="2166620"/>
                  </a:lnTo>
                  <a:cubicBezTo>
                    <a:pt x="1647190" y="2165350"/>
                    <a:pt x="1652270" y="2164080"/>
                    <a:pt x="1656080" y="2164080"/>
                  </a:cubicBezTo>
                  <a:cubicBezTo>
                    <a:pt x="1662430" y="2162810"/>
                    <a:pt x="1668780" y="2162810"/>
                    <a:pt x="1675130" y="2162810"/>
                  </a:cubicBezTo>
                  <a:lnTo>
                    <a:pt x="1677670" y="2162810"/>
                  </a:lnTo>
                  <a:cubicBezTo>
                    <a:pt x="1686560" y="2160270"/>
                    <a:pt x="1696720" y="2157730"/>
                    <a:pt x="1705610" y="2155190"/>
                  </a:cubicBezTo>
                  <a:cubicBezTo>
                    <a:pt x="1711960" y="2153920"/>
                    <a:pt x="1718310" y="2152650"/>
                    <a:pt x="1725930" y="2151380"/>
                  </a:cubicBezTo>
                  <a:cubicBezTo>
                    <a:pt x="1733550" y="2150110"/>
                    <a:pt x="1739900" y="2147570"/>
                    <a:pt x="1747520" y="2146300"/>
                  </a:cubicBezTo>
                  <a:cubicBezTo>
                    <a:pt x="1750060" y="2146300"/>
                    <a:pt x="1752600" y="2146300"/>
                    <a:pt x="1756410" y="2145030"/>
                  </a:cubicBezTo>
                  <a:cubicBezTo>
                    <a:pt x="1766570" y="2143760"/>
                    <a:pt x="1776730" y="2139950"/>
                    <a:pt x="1786890" y="2145030"/>
                  </a:cubicBezTo>
                  <a:lnTo>
                    <a:pt x="1802130" y="2148840"/>
                  </a:lnTo>
                  <a:cubicBezTo>
                    <a:pt x="1808480" y="2150110"/>
                    <a:pt x="1813560" y="2153920"/>
                    <a:pt x="1819910" y="2153920"/>
                  </a:cubicBezTo>
                  <a:cubicBezTo>
                    <a:pt x="1821180" y="2153920"/>
                    <a:pt x="1823720" y="2155190"/>
                    <a:pt x="1824990" y="2155190"/>
                  </a:cubicBezTo>
                  <a:cubicBezTo>
                    <a:pt x="1832610" y="2157730"/>
                    <a:pt x="1838960" y="2164080"/>
                    <a:pt x="1847850" y="2161540"/>
                  </a:cubicBezTo>
                  <a:cubicBezTo>
                    <a:pt x="1851660" y="2160270"/>
                    <a:pt x="1858010" y="2162810"/>
                    <a:pt x="1861820" y="2164080"/>
                  </a:cubicBezTo>
                  <a:cubicBezTo>
                    <a:pt x="1865630" y="2165350"/>
                    <a:pt x="1869440" y="2165350"/>
                    <a:pt x="1873250" y="2166620"/>
                  </a:cubicBezTo>
                  <a:lnTo>
                    <a:pt x="1873250" y="2169160"/>
                  </a:lnTo>
                  <a:cubicBezTo>
                    <a:pt x="1880870" y="2169160"/>
                    <a:pt x="1888490" y="2170430"/>
                    <a:pt x="1896110" y="2166620"/>
                  </a:cubicBezTo>
                  <a:cubicBezTo>
                    <a:pt x="1898650" y="2165350"/>
                    <a:pt x="1899920" y="2164080"/>
                    <a:pt x="1902460" y="2164080"/>
                  </a:cubicBezTo>
                  <a:cubicBezTo>
                    <a:pt x="1907540" y="2162810"/>
                    <a:pt x="1913890" y="2162810"/>
                    <a:pt x="1918970" y="2165350"/>
                  </a:cubicBezTo>
                  <a:cubicBezTo>
                    <a:pt x="1922780" y="2166620"/>
                    <a:pt x="1929130" y="2165350"/>
                    <a:pt x="1932940" y="2162810"/>
                  </a:cubicBezTo>
                  <a:cubicBezTo>
                    <a:pt x="1938020" y="2160270"/>
                    <a:pt x="1944370" y="2161540"/>
                    <a:pt x="1949450" y="2161540"/>
                  </a:cubicBezTo>
                  <a:cubicBezTo>
                    <a:pt x="1954530" y="2161540"/>
                    <a:pt x="1958340" y="2162810"/>
                    <a:pt x="1963420" y="2161540"/>
                  </a:cubicBezTo>
                  <a:cubicBezTo>
                    <a:pt x="1974850" y="2160270"/>
                    <a:pt x="1985010" y="2156460"/>
                    <a:pt x="1997710" y="2157730"/>
                  </a:cubicBezTo>
                  <a:cubicBezTo>
                    <a:pt x="2002790" y="2157730"/>
                    <a:pt x="2007870" y="2159000"/>
                    <a:pt x="2012950" y="2157730"/>
                  </a:cubicBezTo>
                  <a:cubicBezTo>
                    <a:pt x="2023110" y="2156460"/>
                    <a:pt x="2030730" y="2160270"/>
                    <a:pt x="2038350" y="2165350"/>
                  </a:cubicBezTo>
                  <a:cubicBezTo>
                    <a:pt x="2044700" y="2170430"/>
                    <a:pt x="2052320" y="2174240"/>
                    <a:pt x="2059940" y="2178050"/>
                  </a:cubicBezTo>
                  <a:cubicBezTo>
                    <a:pt x="2065020" y="2180590"/>
                    <a:pt x="2072640" y="2175510"/>
                    <a:pt x="2072640" y="2169160"/>
                  </a:cubicBezTo>
                  <a:lnTo>
                    <a:pt x="2072640" y="2157730"/>
                  </a:lnTo>
                  <a:cubicBezTo>
                    <a:pt x="2072640" y="2124710"/>
                    <a:pt x="2072640" y="2092960"/>
                    <a:pt x="2073910" y="2059940"/>
                  </a:cubicBezTo>
                  <a:cubicBezTo>
                    <a:pt x="2073910" y="2037080"/>
                    <a:pt x="2075180" y="2014220"/>
                    <a:pt x="2075180" y="1990090"/>
                  </a:cubicBezTo>
                  <a:cubicBezTo>
                    <a:pt x="2075180" y="1964690"/>
                    <a:pt x="2073910" y="447040"/>
                    <a:pt x="2073910" y="421640"/>
                  </a:cubicBezTo>
                  <a:cubicBezTo>
                    <a:pt x="2081530" y="410210"/>
                    <a:pt x="2078990" y="401320"/>
                    <a:pt x="2085340" y="394970"/>
                  </a:cubicBezTo>
                  <a:close/>
                  <a:moveTo>
                    <a:pt x="1263650" y="2052320"/>
                  </a:moveTo>
                  <a:cubicBezTo>
                    <a:pt x="1266190" y="2045970"/>
                    <a:pt x="1271270" y="2047240"/>
                    <a:pt x="1275080" y="2048510"/>
                  </a:cubicBezTo>
                  <a:cubicBezTo>
                    <a:pt x="1272540" y="2053590"/>
                    <a:pt x="1267460" y="2051050"/>
                    <a:pt x="1263650" y="2052320"/>
                  </a:cubicBezTo>
                  <a:close/>
                  <a:moveTo>
                    <a:pt x="1275080" y="2058670"/>
                  </a:moveTo>
                  <a:cubicBezTo>
                    <a:pt x="1276350" y="2056130"/>
                    <a:pt x="1276350" y="2052320"/>
                    <a:pt x="1280160" y="2052320"/>
                  </a:cubicBezTo>
                  <a:cubicBezTo>
                    <a:pt x="1281430" y="2052320"/>
                    <a:pt x="1283970" y="2053590"/>
                    <a:pt x="1285240" y="2053590"/>
                  </a:cubicBezTo>
                  <a:cubicBezTo>
                    <a:pt x="1283970" y="2056130"/>
                    <a:pt x="1282700" y="2057400"/>
                    <a:pt x="1281430" y="2059940"/>
                  </a:cubicBezTo>
                  <a:cubicBezTo>
                    <a:pt x="1280160" y="2059940"/>
                    <a:pt x="1277620" y="2059940"/>
                    <a:pt x="1275080" y="2058670"/>
                  </a:cubicBezTo>
                  <a:close/>
                  <a:moveTo>
                    <a:pt x="1280160" y="2071370"/>
                  </a:moveTo>
                  <a:cubicBezTo>
                    <a:pt x="1282700" y="2070100"/>
                    <a:pt x="1283970" y="2067560"/>
                    <a:pt x="1286510" y="2066290"/>
                  </a:cubicBezTo>
                  <a:cubicBezTo>
                    <a:pt x="1287780" y="2066290"/>
                    <a:pt x="1289050" y="2067560"/>
                    <a:pt x="1290320" y="2067560"/>
                  </a:cubicBezTo>
                  <a:cubicBezTo>
                    <a:pt x="1290320" y="2072640"/>
                    <a:pt x="1285240" y="2073910"/>
                    <a:pt x="1280160" y="2071370"/>
                  </a:cubicBezTo>
                  <a:close/>
                  <a:moveTo>
                    <a:pt x="1285240" y="2030730"/>
                  </a:moveTo>
                  <a:cubicBezTo>
                    <a:pt x="1286510" y="2032000"/>
                    <a:pt x="1286510" y="2033270"/>
                    <a:pt x="1289050" y="2034540"/>
                  </a:cubicBezTo>
                  <a:lnTo>
                    <a:pt x="1277620" y="2034540"/>
                  </a:lnTo>
                  <a:cubicBezTo>
                    <a:pt x="1277620" y="2033270"/>
                    <a:pt x="1277620" y="2032000"/>
                    <a:pt x="1278890" y="2030730"/>
                  </a:cubicBezTo>
                  <a:cubicBezTo>
                    <a:pt x="1283970" y="2030730"/>
                    <a:pt x="1285240" y="2030730"/>
                    <a:pt x="1285240" y="2025650"/>
                  </a:cubicBezTo>
                  <a:cubicBezTo>
                    <a:pt x="1289050" y="2026920"/>
                    <a:pt x="1294130" y="2023110"/>
                    <a:pt x="1295400" y="2029460"/>
                  </a:cubicBezTo>
                  <a:cubicBezTo>
                    <a:pt x="1291590" y="2030730"/>
                    <a:pt x="1289050" y="2030730"/>
                    <a:pt x="1285240" y="2030730"/>
                  </a:cubicBezTo>
                  <a:close/>
                </a:path>
              </a:pathLst>
            </a:custGeom>
            <a:blipFill>
              <a:blip r:embed="rId8"/>
              <a:stretch>
                <a:fillRect l="0" t="-13207" r="0" b="-13207"/>
              </a:stretch>
            </a:blipFill>
          </p:spPr>
          <p:txBody>
            <a:bodyPr/>
            <a:p/>
          </p:txBody>
        </p:sp>
      </p:grpSp>
      <p:sp>
        <p:nvSpPr>
          <p:cNvPr name="TextBox 14" id="14"/>
          <p:cNvSpPr txBox="true"/>
          <p:nvPr/>
        </p:nvSpPr>
        <p:spPr>
          <a:xfrm rot="0">
            <a:off x="2641946" y="1147806"/>
            <a:ext cx="12811800" cy="2033906"/>
          </a:xfrm>
          <a:prstGeom prst="rect">
            <a:avLst/>
          </a:prstGeom>
        </p:spPr>
        <p:txBody>
          <a:bodyPr anchor="t" rtlCol="false" tIns="0" lIns="0" bIns="0" rIns="0">
            <a:spAutoFit/>
          </a:bodyPr>
          <a:lstStyle/>
          <a:p>
            <a:pPr algn="ctr">
              <a:lnSpc>
                <a:spcPts val="16519"/>
              </a:lnSpc>
            </a:pPr>
            <a:r>
              <a:rPr sz="11799">
                <a:solidFill>
                  <a:srgbClr val="000000"/>
                </a:solidFill>
              </a:rPr>
              <a:t>{{HEADER_1_SLIDE_9_C10}}</a:t>
            </a:r>
          </a:p>
        </p:txBody>
      </p:sp>
      <p:sp>
        <p:nvSpPr>
          <p:cNvPr name="TextBox 15" id="15"/>
          <p:cNvSpPr txBox="true"/>
          <p:nvPr/>
        </p:nvSpPr>
        <p:spPr>
          <a:xfrm rot="0">
            <a:off x="2774684" y="3219811"/>
            <a:ext cx="7581846" cy="5243816"/>
          </a:xfrm>
          <a:prstGeom prst="rect">
            <a:avLst/>
          </a:prstGeom>
        </p:spPr>
        <p:txBody>
          <a:bodyPr anchor="t" rtlCol="false" tIns="0" lIns="0" bIns="0" rIns="0">
            <a:spAutoFit/>
          </a:bodyPr>
          <a:lstStyle/>
          <a:p>
            <a:pPr algn="l">
              <a:lnSpc>
                <a:spcPts val="3446"/>
              </a:lnSpc>
            </a:pPr>
            <a:r>
              <a:rPr sz="2461">
                <a:solidFill>
                  <a:srgbClr val="000000"/>
                </a:solidFill>
              </a:rPr>
              <a:t>{{BULLET_2_SLIDE_9_C603}}</a:t>
            </a:r>
          </a:p>
          <a:p>
            <a:pPr algn="l">
              <a:lnSpc>
                <a:spcPts val="3446"/>
              </a:lnSpc>
            </a:pPr>
          </a:p>
          <a:p>
            <a:pPr algn="l">
              <a:lnSpc>
                <a:spcPts val="3446"/>
              </a:lnSpc>
            </a:pPr>
            <a:r>
              <a:rPr lang="en-US" sz="2461">
                <a:solidFill>
                  <a:srgbClr val="000000"/>
                </a:solidFill>
                <a:latin typeface="Belleza"/>
                <a:ea typeface="Belleza"/>
                <a:cs typeface="Belleza"/>
                <a:sym typeface="Belleza"/>
              </a:rPr>
              <a:t>Suspendisse ac vulputate leo. Cras aliquet nunc ac velit cursus viverra. In hac habitasse platea dictumst. Nam tortor urna, semper ac nulla id, porttitor semper felis. Phasellus blandit eros viverra, ultricies nibh nec, viverra ipsum. Ut nec gravida massa, eu convallis est.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DAGnIIEgLpY</dc:identifier>
  <dcterms:modified xsi:type="dcterms:W3CDTF">2011-08-01T06:04:30Z</dcterms:modified>
  <cp:revision>1</cp:revision>
  <dc:title>Beige Black Vintage Scrapbook History Project Presentation</dc:title>
</cp:coreProperties>
</file>

<file path=docProps/thumbnail.jpeg>
</file>